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IBM Plex Sans"/>
      <p:regular r:id="rId69"/>
      <p:bold r:id="rId70"/>
      <p:italic r:id="rId71"/>
      <p:boldItalic r:id="rId72"/>
    </p:embeddedFont>
    <p:embeddedFont>
      <p:font typeface="Figtree Black"/>
      <p:bold r:id="rId73"/>
      <p:boldItalic r:id="rId74"/>
    </p:embeddedFont>
    <p:embeddedFont>
      <p:font typeface="Hanken Grotesk"/>
      <p:regular r:id="rId75"/>
      <p:bold r:id="rId76"/>
      <p:italic r:id="rId77"/>
      <p:boldItalic r:id="rId78"/>
    </p:embeddedFont>
    <p:embeddedFont>
      <p:font typeface="Lato"/>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3" roundtripDataSignature="AMtx7mhfLqC8g7Yri9Vw6zlZVf5O5RYl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ato-bold.fntdata"/><Relationship Id="rId82" Type="http://schemas.openxmlformats.org/officeDocument/2006/relationships/font" Target="fonts/Lato-boldItalic.fntdata"/><Relationship Id="rId81"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gtreeBlack-bold.fntdata"/><Relationship Id="rId72" Type="http://schemas.openxmlformats.org/officeDocument/2006/relationships/font" Target="fonts/IBMPlexSans-boldItalic.fntdata"/><Relationship Id="rId31" Type="http://schemas.openxmlformats.org/officeDocument/2006/relationships/slide" Target="slides/slide26.xml"/><Relationship Id="rId75" Type="http://schemas.openxmlformats.org/officeDocument/2006/relationships/font" Target="fonts/HankenGrotesk-regular.fntdata"/><Relationship Id="rId30" Type="http://schemas.openxmlformats.org/officeDocument/2006/relationships/slide" Target="slides/slide25.xml"/><Relationship Id="rId74" Type="http://schemas.openxmlformats.org/officeDocument/2006/relationships/font" Target="fonts/FigtreeBlack-boldItalic.fntdata"/><Relationship Id="rId33" Type="http://schemas.openxmlformats.org/officeDocument/2006/relationships/slide" Target="slides/slide28.xml"/><Relationship Id="rId77" Type="http://schemas.openxmlformats.org/officeDocument/2006/relationships/font" Target="fonts/HankenGrotesk-italic.fntdata"/><Relationship Id="rId32" Type="http://schemas.openxmlformats.org/officeDocument/2006/relationships/slide" Target="slides/slide27.xml"/><Relationship Id="rId76" Type="http://schemas.openxmlformats.org/officeDocument/2006/relationships/font" Target="fonts/HankenGrotesk-bold.fntdata"/><Relationship Id="rId35" Type="http://schemas.openxmlformats.org/officeDocument/2006/relationships/slide" Target="slides/slide30.xml"/><Relationship Id="rId79" Type="http://schemas.openxmlformats.org/officeDocument/2006/relationships/font" Target="fonts/Lato-regular.fntdata"/><Relationship Id="rId34" Type="http://schemas.openxmlformats.org/officeDocument/2006/relationships/slide" Target="slides/slide29.xml"/><Relationship Id="rId78" Type="http://schemas.openxmlformats.org/officeDocument/2006/relationships/font" Target="fonts/HankenGrotesk-boldItalic.fntdata"/><Relationship Id="rId71" Type="http://schemas.openxmlformats.org/officeDocument/2006/relationships/font" Target="fonts/IBMPlexSans-italic.fntdata"/><Relationship Id="rId70" Type="http://schemas.openxmlformats.org/officeDocument/2006/relationships/font" Target="fonts/IBMPlex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BMPlex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65"/>
          <p:cNvSpPr/>
          <p:nvPr/>
        </p:nvSpPr>
        <p:spPr>
          <a:xfrm>
            <a:off x="7346075" y="130450"/>
            <a:ext cx="4889100" cy="4889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65"/>
          <p:cNvGrpSpPr/>
          <p:nvPr/>
        </p:nvGrpSpPr>
        <p:grpSpPr>
          <a:xfrm>
            <a:off x="727425" y="-49275"/>
            <a:ext cx="7703400" cy="5243325"/>
            <a:chOff x="727425" y="-49275"/>
            <a:chExt cx="7703400" cy="5243325"/>
          </a:xfrm>
        </p:grpSpPr>
        <p:sp>
          <p:nvSpPr>
            <p:cNvPr id="13" name="Google Shape;13;p65"/>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 name="Google Shape;14;p65"/>
            <p:cNvCxnSpPr/>
            <p:nvPr/>
          </p:nvCxnSpPr>
          <p:spPr>
            <a:xfrm rot="10800000">
              <a:off x="727425" y="-49275"/>
              <a:ext cx="0" cy="585600"/>
            </a:xfrm>
            <a:prstGeom prst="straightConnector1">
              <a:avLst/>
            </a:prstGeom>
            <a:noFill/>
            <a:ln cap="flat" cmpd="sng" w="19050">
              <a:solidFill>
                <a:schemeClr val="dk1"/>
              </a:solidFill>
              <a:prstDash val="solid"/>
              <a:round/>
              <a:headEnd len="sm" w="sm" type="none"/>
              <a:tailEnd len="sm" w="sm" type="none"/>
            </a:ln>
          </p:spPr>
        </p:cxnSp>
        <p:cxnSp>
          <p:nvCxnSpPr>
            <p:cNvPr id="15" name="Google Shape;15;p65"/>
            <p:cNvCxnSpPr/>
            <p:nvPr/>
          </p:nvCxnSpPr>
          <p:spPr>
            <a:xfrm rot="10800000">
              <a:off x="8430775" y="4608450"/>
              <a:ext cx="0" cy="585600"/>
            </a:xfrm>
            <a:prstGeom prst="straightConnector1">
              <a:avLst/>
            </a:prstGeom>
            <a:noFill/>
            <a:ln cap="flat" cmpd="sng" w="19050">
              <a:solidFill>
                <a:schemeClr val="dk1"/>
              </a:solidFill>
              <a:prstDash val="solid"/>
              <a:round/>
              <a:headEnd len="sm" w="sm" type="none"/>
              <a:tailEnd len="sm" w="sm" type="none"/>
            </a:ln>
          </p:spPr>
        </p:cxnSp>
      </p:grpSp>
      <p:sp>
        <p:nvSpPr>
          <p:cNvPr id="16" name="Google Shape;16;p65"/>
          <p:cNvSpPr txBox="1"/>
          <p:nvPr>
            <p:ph type="ctrTitle"/>
          </p:nvPr>
        </p:nvSpPr>
        <p:spPr>
          <a:xfrm>
            <a:off x="1087125" y="1670213"/>
            <a:ext cx="5897400" cy="139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3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65"/>
          <p:cNvSpPr txBox="1"/>
          <p:nvPr>
            <p:ph idx="1" type="subTitle"/>
          </p:nvPr>
        </p:nvSpPr>
        <p:spPr>
          <a:xfrm>
            <a:off x="1087125" y="2997488"/>
            <a:ext cx="5897400" cy="47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8" name="Google Shape;18;p6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25" name="Shape 125"/>
        <p:cNvGrpSpPr/>
        <p:nvPr/>
      </p:nvGrpSpPr>
      <p:grpSpPr>
        <a:xfrm>
          <a:off x="0" y="0"/>
          <a:ext cx="0" cy="0"/>
          <a:chOff x="0" y="0"/>
          <a:chExt cx="0" cy="0"/>
        </a:xfrm>
      </p:grpSpPr>
      <p:sp>
        <p:nvSpPr>
          <p:cNvPr id="126" name="Google Shape;126;p74"/>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 name="Google Shape;127;p74"/>
          <p:cNvGrpSpPr/>
          <p:nvPr/>
        </p:nvGrpSpPr>
        <p:grpSpPr>
          <a:xfrm>
            <a:off x="232200" y="-60100"/>
            <a:ext cx="9070200" cy="4977400"/>
            <a:chOff x="232200" y="-60100"/>
            <a:chExt cx="9070200" cy="4977400"/>
          </a:xfrm>
        </p:grpSpPr>
        <p:sp>
          <p:nvSpPr>
            <p:cNvPr id="128" name="Google Shape;128;p74"/>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Google Shape;129;p74"/>
            <p:cNvCxnSpPr/>
            <p:nvPr/>
          </p:nvCxnSpPr>
          <p:spPr>
            <a:xfrm rot="10800000">
              <a:off x="232200" y="-60100"/>
              <a:ext cx="0" cy="296700"/>
            </a:xfrm>
            <a:prstGeom prst="straightConnector1">
              <a:avLst/>
            </a:prstGeom>
            <a:noFill/>
            <a:ln cap="flat" cmpd="sng" w="19050">
              <a:solidFill>
                <a:schemeClr val="dk1"/>
              </a:solidFill>
              <a:prstDash val="solid"/>
              <a:round/>
              <a:headEnd len="sm" w="sm" type="none"/>
              <a:tailEnd len="sm" w="sm" type="none"/>
            </a:ln>
          </p:spPr>
        </p:cxnSp>
        <p:cxnSp>
          <p:nvCxnSpPr>
            <p:cNvPr id="130" name="Google Shape;130;p74"/>
            <p:cNvCxnSpPr/>
            <p:nvPr/>
          </p:nvCxnSpPr>
          <p:spPr>
            <a:xfrm>
              <a:off x="8904900" y="4917300"/>
              <a:ext cx="397500" cy="0"/>
            </a:xfrm>
            <a:prstGeom prst="straightConnector1">
              <a:avLst/>
            </a:prstGeom>
            <a:noFill/>
            <a:ln cap="flat" cmpd="sng" w="19050">
              <a:solidFill>
                <a:schemeClr val="dk1"/>
              </a:solidFill>
              <a:prstDash val="solid"/>
              <a:round/>
              <a:headEnd len="sm" w="sm" type="none"/>
              <a:tailEnd len="sm" w="sm" type="none"/>
            </a:ln>
          </p:spPr>
        </p:cxnSp>
      </p:grpSp>
      <p:sp>
        <p:nvSpPr>
          <p:cNvPr id="131" name="Google Shape;131;p7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2" name="Google Shape;132;p74"/>
          <p:cNvSpPr txBox="1"/>
          <p:nvPr>
            <p:ph idx="1" type="subTitle"/>
          </p:nvPr>
        </p:nvSpPr>
        <p:spPr>
          <a:xfrm>
            <a:off x="2032350" y="1565625"/>
            <a:ext cx="48768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3" name="Google Shape;133;p74"/>
          <p:cNvSpPr txBox="1"/>
          <p:nvPr>
            <p:ph idx="2" type="subTitle"/>
          </p:nvPr>
        </p:nvSpPr>
        <p:spPr>
          <a:xfrm>
            <a:off x="2641957" y="2723563"/>
            <a:ext cx="48768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4" name="Google Shape;134;p74"/>
          <p:cNvSpPr txBox="1"/>
          <p:nvPr>
            <p:ph idx="3" type="subTitle"/>
          </p:nvPr>
        </p:nvSpPr>
        <p:spPr>
          <a:xfrm>
            <a:off x="3251557" y="3881500"/>
            <a:ext cx="48768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5" name="Google Shape;135;p74"/>
          <p:cNvSpPr txBox="1"/>
          <p:nvPr>
            <p:ph idx="4" type="subTitle"/>
          </p:nvPr>
        </p:nvSpPr>
        <p:spPr>
          <a:xfrm>
            <a:off x="2032350" y="1253625"/>
            <a:ext cx="4876800" cy="427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36" name="Google Shape;136;p74"/>
          <p:cNvSpPr txBox="1"/>
          <p:nvPr>
            <p:ph idx="5" type="subTitle"/>
          </p:nvPr>
        </p:nvSpPr>
        <p:spPr>
          <a:xfrm>
            <a:off x="2641950" y="2412275"/>
            <a:ext cx="4876800" cy="427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37" name="Google Shape;137;p74"/>
          <p:cNvSpPr txBox="1"/>
          <p:nvPr>
            <p:ph idx="6" type="subTitle"/>
          </p:nvPr>
        </p:nvSpPr>
        <p:spPr>
          <a:xfrm>
            <a:off x="3251550" y="3570925"/>
            <a:ext cx="4876800" cy="427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l">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38" name="Google Shape;138;p7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7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75"/>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75"/>
          <p:cNvGrpSpPr/>
          <p:nvPr/>
        </p:nvGrpSpPr>
        <p:grpSpPr>
          <a:xfrm>
            <a:off x="-19050" y="232800"/>
            <a:ext cx="8930250" cy="5027400"/>
            <a:chOff x="-19050" y="232800"/>
            <a:chExt cx="8930250" cy="5027400"/>
          </a:xfrm>
        </p:grpSpPr>
        <p:sp>
          <p:nvSpPr>
            <p:cNvPr id="143" name="Google Shape;143;p7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4" name="Google Shape;144;p75"/>
            <p:cNvCxnSpPr/>
            <p:nvPr/>
          </p:nvCxnSpPr>
          <p:spPr>
            <a:xfrm rot="10800000">
              <a:off x="-19050" y="232800"/>
              <a:ext cx="258900" cy="0"/>
            </a:xfrm>
            <a:prstGeom prst="straightConnector1">
              <a:avLst/>
            </a:prstGeom>
            <a:noFill/>
            <a:ln cap="flat" cmpd="sng" w="19050">
              <a:solidFill>
                <a:schemeClr val="dk1"/>
              </a:solidFill>
              <a:prstDash val="solid"/>
              <a:round/>
              <a:headEnd len="sm" w="sm" type="none"/>
              <a:tailEnd len="sm" w="sm" type="none"/>
            </a:ln>
          </p:spPr>
        </p:cxnSp>
        <p:cxnSp>
          <p:nvCxnSpPr>
            <p:cNvPr id="145" name="Google Shape;145;p75"/>
            <p:cNvCxnSpPr/>
            <p:nvPr/>
          </p:nvCxnSpPr>
          <p:spPr>
            <a:xfrm>
              <a:off x="8911200" y="4917300"/>
              <a:ext cx="0" cy="342900"/>
            </a:xfrm>
            <a:prstGeom prst="straightConnector1">
              <a:avLst/>
            </a:prstGeom>
            <a:noFill/>
            <a:ln cap="flat" cmpd="sng" w="19050">
              <a:solidFill>
                <a:schemeClr val="dk1"/>
              </a:solidFill>
              <a:prstDash val="solid"/>
              <a:round/>
              <a:headEnd len="sm" w="sm" type="none"/>
              <a:tailEnd len="sm" w="sm" type="none"/>
            </a:ln>
          </p:spPr>
        </p:cxnSp>
      </p:grpSp>
      <p:sp>
        <p:nvSpPr>
          <p:cNvPr id="146" name="Google Shape;146;p7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7" name="Google Shape;147;p75"/>
          <p:cNvSpPr txBox="1"/>
          <p:nvPr>
            <p:ph idx="1" type="body"/>
          </p:nvPr>
        </p:nvSpPr>
        <p:spPr>
          <a:xfrm>
            <a:off x="720000" y="1215750"/>
            <a:ext cx="7704000" cy="3233100"/>
          </a:xfrm>
          <a:prstGeom prst="rect">
            <a:avLst/>
          </a:prstGeom>
          <a:noFill/>
          <a:ln>
            <a:noFill/>
          </a:ln>
        </p:spPr>
        <p:txBody>
          <a:bodyPr anchorCtr="0" anchor="t" bIns="91425" lIns="91425" spcFirstLastPara="1" rIns="91425" wrap="square" tIns="91425">
            <a:noAutofit/>
          </a:bodyPr>
          <a:lstStyle>
            <a:lvl1pPr indent="-279400" lvl="0" marL="457200" algn="l">
              <a:lnSpc>
                <a:spcPct val="115000"/>
              </a:lnSpc>
              <a:spcBef>
                <a:spcPts val="0"/>
              </a:spcBef>
              <a:spcAft>
                <a:spcPts val="0"/>
              </a:spcAft>
              <a:buSzPts val="800"/>
              <a:buChar char="●"/>
              <a:defRPr>
                <a:latin typeface="Hanken Grotesk"/>
                <a:ea typeface="Hanken Grotesk"/>
                <a:cs typeface="Hanken Grotesk"/>
                <a:sym typeface="Hanken Grotesk"/>
              </a:defRPr>
            </a:lvl1pPr>
            <a:lvl2pPr indent="-304800" lvl="1" marL="914400" algn="l">
              <a:lnSpc>
                <a:spcPct val="115000"/>
              </a:lnSpc>
              <a:spcBef>
                <a:spcPts val="0"/>
              </a:spcBef>
              <a:spcAft>
                <a:spcPts val="0"/>
              </a:spcAft>
              <a:buSzPts val="1200"/>
              <a:buChar char="○"/>
              <a:defRPr>
                <a:latin typeface="Hanken Grotesk"/>
                <a:ea typeface="Hanken Grotesk"/>
                <a:cs typeface="Hanken Grotesk"/>
                <a:sym typeface="Hanken Grotesk"/>
              </a:defRPr>
            </a:lvl2pPr>
            <a:lvl3pPr indent="-304800" lvl="2" marL="1371600" algn="l">
              <a:lnSpc>
                <a:spcPct val="115000"/>
              </a:lnSpc>
              <a:spcBef>
                <a:spcPts val="0"/>
              </a:spcBef>
              <a:spcAft>
                <a:spcPts val="0"/>
              </a:spcAft>
              <a:buSzPts val="1200"/>
              <a:buChar char="■"/>
              <a:defRPr/>
            </a:lvl3pPr>
            <a:lvl4pPr indent="-304800" lvl="3" marL="1828800" algn="l">
              <a:lnSpc>
                <a:spcPct val="115000"/>
              </a:lnSpc>
              <a:spcBef>
                <a:spcPts val="0"/>
              </a:spcBef>
              <a:spcAft>
                <a:spcPts val="0"/>
              </a:spcAft>
              <a:buSzPts val="1200"/>
              <a:buChar char="●"/>
              <a:defRPr/>
            </a:lvl4pPr>
            <a:lvl5pPr indent="-304800" lvl="4" marL="2286000" algn="l">
              <a:lnSpc>
                <a:spcPct val="115000"/>
              </a:lnSpc>
              <a:spcBef>
                <a:spcPts val="0"/>
              </a:spcBef>
              <a:spcAft>
                <a:spcPts val="0"/>
              </a:spcAft>
              <a:buSzPts val="1200"/>
              <a:buChar char="○"/>
              <a:defRPr/>
            </a:lvl5pPr>
            <a:lvl6pPr indent="-304800" lvl="5" marL="2743200" algn="l">
              <a:lnSpc>
                <a:spcPct val="115000"/>
              </a:lnSpc>
              <a:spcBef>
                <a:spcPts val="0"/>
              </a:spcBef>
              <a:spcAft>
                <a:spcPts val="0"/>
              </a:spcAft>
              <a:buSzPts val="1200"/>
              <a:buChar char="■"/>
              <a:defRPr/>
            </a:lvl6pPr>
            <a:lvl7pPr indent="-304800" lvl="6" marL="3200400" algn="l">
              <a:lnSpc>
                <a:spcPct val="115000"/>
              </a:lnSpc>
              <a:spcBef>
                <a:spcPts val="0"/>
              </a:spcBef>
              <a:spcAft>
                <a:spcPts val="0"/>
              </a:spcAft>
              <a:buSzPts val="1200"/>
              <a:buChar char="●"/>
              <a:defRPr/>
            </a:lvl7pPr>
            <a:lvl8pPr indent="-304800" lvl="7" marL="3657600" algn="l">
              <a:lnSpc>
                <a:spcPct val="115000"/>
              </a:lnSpc>
              <a:spcBef>
                <a:spcPts val="0"/>
              </a:spcBef>
              <a:spcAft>
                <a:spcPts val="0"/>
              </a:spcAft>
              <a:buSzPts val="1200"/>
              <a:buChar char="○"/>
              <a:defRPr/>
            </a:lvl8pPr>
            <a:lvl9pPr indent="-304800" lvl="8" marL="4114800" algn="l">
              <a:lnSpc>
                <a:spcPct val="115000"/>
              </a:lnSpc>
              <a:spcBef>
                <a:spcPts val="0"/>
              </a:spcBef>
              <a:spcAft>
                <a:spcPts val="0"/>
              </a:spcAft>
              <a:buSzPts val="1200"/>
              <a:buChar char="■"/>
              <a:defRPr/>
            </a:lvl9pPr>
          </a:lstStyle>
          <a:p/>
        </p:txBody>
      </p:sp>
      <p:sp>
        <p:nvSpPr>
          <p:cNvPr id="148" name="Google Shape;148;p7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 name="Shape 149"/>
        <p:cNvGrpSpPr/>
        <p:nvPr/>
      </p:nvGrpSpPr>
      <p:grpSpPr>
        <a:xfrm>
          <a:off x="0" y="0"/>
          <a:ext cx="0" cy="0"/>
          <a:chOff x="0" y="0"/>
          <a:chExt cx="0" cy="0"/>
        </a:xfrm>
      </p:grpSpPr>
      <p:sp>
        <p:nvSpPr>
          <p:cNvPr id="150" name="Google Shape;150;p76"/>
          <p:cNvSpPr/>
          <p:nvPr>
            <p:ph idx="2" type="pic"/>
          </p:nvPr>
        </p:nvSpPr>
        <p:spPr>
          <a:xfrm>
            <a:off x="0" y="0"/>
            <a:ext cx="9144000" cy="5143500"/>
          </a:xfrm>
          <a:prstGeom prst="rect">
            <a:avLst/>
          </a:prstGeom>
          <a:noFill/>
          <a:ln>
            <a:noFill/>
          </a:ln>
        </p:spPr>
      </p:sp>
      <p:sp>
        <p:nvSpPr>
          <p:cNvPr id="151" name="Google Shape;151;p76"/>
          <p:cNvSpPr txBox="1"/>
          <p:nvPr>
            <p:ph type="title"/>
          </p:nvPr>
        </p:nvSpPr>
        <p:spPr>
          <a:xfrm>
            <a:off x="720000" y="4045175"/>
            <a:ext cx="7710900" cy="56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52" name="Google Shape;152;p7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153" name="Shape 153"/>
        <p:cNvGrpSpPr/>
        <p:nvPr/>
      </p:nvGrpSpPr>
      <p:grpSpPr>
        <a:xfrm>
          <a:off x="0" y="0"/>
          <a:ext cx="0" cy="0"/>
          <a:chOff x="0" y="0"/>
          <a:chExt cx="0" cy="0"/>
        </a:xfrm>
      </p:grpSpPr>
      <p:sp>
        <p:nvSpPr>
          <p:cNvPr id="154" name="Google Shape;154;p77"/>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 name="Google Shape;155;p77"/>
          <p:cNvGrpSpPr/>
          <p:nvPr/>
        </p:nvGrpSpPr>
        <p:grpSpPr>
          <a:xfrm>
            <a:off x="232200" y="232800"/>
            <a:ext cx="8988300" cy="5000100"/>
            <a:chOff x="232200" y="232800"/>
            <a:chExt cx="8988300" cy="5000100"/>
          </a:xfrm>
        </p:grpSpPr>
        <p:sp>
          <p:nvSpPr>
            <p:cNvPr id="156" name="Google Shape;156;p7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7" name="Google Shape;157;p77"/>
            <p:cNvCxnSpPr/>
            <p:nvPr/>
          </p:nvCxnSpPr>
          <p:spPr>
            <a:xfrm rot="10800000">
              <a:off x="8911200" y="232800"/>
              <a:ext cx="309300" cy="0"/>
            </a:xfrm>
            <a:prstGeom prst="straightConnector1">
              <a:avLst/>
            </a:prstGeom>
            <a:noFill/>
            <a:ln cap="flat" cmpd="sng" w="19050">
              <a:solidFill>
                <a:schemeClr val="dk1"/>
              </a:solidFill>
              <a:prstDash val="solid"/>
              <a:round/>
              <a:headEnd len="sm" w="sm" type="none"/>
              <a:tailEnd len="sm" w="sm" type="none"/>
            </a:ln>
          </p:spPr>
        </p:cxnSp>
        <p:cxnSp>
          <p:nvCxnSpPr>
            <p:cNvPr id="158" name="Google Shape;158;p77"/>
            <p:cNvCxnSpPr/>
            <p:nvPr/>
          </p:nvCxnSpPr>
          <p:spPr>
            <a:xfrm>
              <a:off x="233525" y="4917300"/>
              <a:ext cx="0" cy="315600"/>
            </a:xfrm>
            <a:prstGeom prst="straightConnector1">
              <a:avLst/>
            </a:prstGeom>
            <a:noFill/>
            <a:ln cap="flat" cmpd="sng" w="19050">
              <a:solidFill>
                <a:schemeClr val="dk1"/>
              </a:solidFill>
              <a:prstDash val="solid"/>
              <a:round/>
              <a:headEnd len="sm" w="sm" type="none"/>
              <a:tailEnd len="sm" w="sm" type="none"/>
            </a:ln>
          </p:spPr>
        </p:cxnSp>
      </p:grpSp>
      <p:sp>
        <p:nvSpPr>
          <p:cNvPr id="159" name="Google Shape;159;p7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0" name="Google Shape;160;p77"/>
          <p:cNvSpPr txBox="1"/>
          <p:nvPr>
            <p:ph idx="1" type="subTitle"/>
          </p:nvPr>
        </p:nvSpPr>
        <p:spPr>
          <a:xfrm>
            <a:off x="874134" y="2145979"/>
            <a:ext cx="21996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1" name="Google Shape;161;p77"/>
          <p:cNvSpPr txBox="1"/>
          <p:nvPr>
            <p:ph idx="2" type="subTitle"/>
          </p:nvPr>
        </p:nvSpPr>
        <p:spPr>
          <a:xfrm>
            <a:off x="3319800" y="2145979"/>
            <a:ext cx="21996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2" name="Google Shape;162;p77"/>
          <p:cNvSpPr txBox="1"/>
          <p:nvPr>
            <p:ph idx="3" type="subTitle"/>
          </p:nvPr>
        </p:nvSpPr>
        <p:spPr>
          <a:xfrm>
            <a:off x="874134" y="3635775"/>
            <a:ext cx="21996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3" name="Google Shape;163;p77"/>
          <p:cNvSpPr txBox="1"/>
          <p:nvPr>
            <p:ph idx="4" type="subTitle"/>
          </p:nvPr>
        </p:nvSpPr>
        <p:spPr>
          <a:xfrm>
            <a:off x="3319800" y="3635775"/>
            <a:ext cx="21996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4" name="Google Shape;164;p77"/>
          <p:cNvSpPr txBox="1"/>
          <p:nvPr>
            <p:ph idx="5" type="subTitle"/>
          </p:nvPr>
        </p:nvSpPr>
        <p:spPr>
          <a:xfrm>
            <a:off x="5765466" y="2145979"/>
            <a:ext cx="21996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5" name="Google Shape;165;p77"/>
          <p:cNvSpPr txBox="1"/>
          <p:nvPr>
            <p:ph idx="6" type="subTitle"/>
          </p:nvPr>
        </p:nvSpPr>
        <p:spPr>
          <a:xfrm>
            <a:off x="5765466" y="3635775"/>
            <a:ext cx="2199600" cy="635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6" name="Google Shape;166;p77"/>
          <p:cNvSpPr txBox="1"/>
          <p:nvPr>
            <p:ph idx="7" type="subTitle"/>
          </p:nvPr>
        </p:nvSpPr>
        <p:spPr>
          <a:xfrm>
            <a:off x="872334" y="1769325"/>
            <a:ext cx="22032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67" name="Google Shape;167;p77"/>
          <p:cNvSpPr txBox="1"/>
          <p:nvPr>
            <p:ph idx="8" type="subTitle"/>
          </p:nvPr>
        </p:nvSpPr>
        <p:spPr>
          <a:xfrm>
            <a:off x="3318000" y="1769325"/>
            <a:ext cx="22032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68" name="Google Shape;168;p77"/>
          <p:cNvSpPr txBox="1"/>
          <p:nvPr>
            <p:ph idx="9" type="subTitle"/>
          </p:nvPr>
        </p:nvSpPr>
        <p:spPr>
          <a:xfrm>
            <a:off x="5763666" y="1769325"/>
            <a:ext cx="22032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69" name="Google Shape;169;p77"/>
          <p:cNvSpPr txBox="1"/>
          <p:nvPr>
            <p:ph idx="13" type="subTitle"/>
          </p:nvPr>
        </p:nvSpPr>
        <p:spPr>
          <a:xfrm>
            <a:off x="872334" y="3258926"/>
            <a:ext cx="22032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70" name="Google Shape;170;p77"/>
          <p:cNvSpPr txBox="1"/>
          <p:nvPr>
            <p:ph idx="14" type="subTitle"/>
          </p:nvPr>
        </p:nvSpPr>
        <p:spPr>
          <a:xfrm>
            <a:off x="3318000" y="3258926"/>
            <a:ext cx="22032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71" name="Google Shape;171;p77"/>
          <p:cNvSpPr txBox="1"/>
          <p:nvPr>
            <p:ph idx="15" type="subTitle"/>
          </p:nvPr>
        </p:nvSpPr>
        <p:spPr>
          <a:xfrm>
            <a:off x="5763666" y="3258926"/>
            <a:ext cx="2203200" cy="4926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72" name="Google Shape;172;p7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7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4" name="Shape 174"/>
        <p:cNvGrpSpPr/>
        <p:nvPr/>
      </p:nvGrpSpPr>
      <p:grpSpPr>
        <a:xfrm>
          <a:off x="0" y="0"/>
          <a:ext cx="0" cy="0"/>
          <a:chOff x="0" y="0"/>
          <a:chExt cx="0" cy="0"/>
        </a:xfrm>
      </p:grpSpPr>
      <p:sp>
        <p:nvSpPr>
          <p:cNvPr id="175" name="Google Shape;175;p78"/>
          <p:cNvSpPr/>
          <p:nvPr/>
        </p:nvSpPr>
        <p:spPr>
          <a:xfrm>
            <a:off x="-923000" y="-945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 name="Google Shape;176;p78"/>
          <p:cNvGrpSpPr/>
          <p:nvPr/>
        </p:nvGrpSpPr>
        <p:grpSpPr>
          <a:xfrm>
            <a:off x="-19050" y="232800"/>
            <a:ext cx="9176275" cy="4684500"/>
            <a:chOff x="-19050" y="232800"/>
            <a:chExt cx="9176275" cy="4684500"/>
          </a:xfrm>
        </p:grpSpPr>
        <p:sp>
          <p:nvSpPr>
            <p:cNvPr id="177" name="Google Shape;177;p7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8" name="Google Shape;178;p78"/>
            <p:cNvCxnSpPr/>
            <p:nvPr/>
          </p:nvCxnSpPr>
          <p:spPr>
            <a:xfrm rot="10800000">
              <a:off x="-19050" y="232800"/>
              <a:ext cx="258900" cy="0"/>
            </a:xfrm>
            <a:prstGeom prst="straightConnector1">
              <a:avLst/>
            </a:prstGeom>
            <a:noFill/>
            <a:ln cap="flat" cmpd="sng" w="19050">
              <a:solidFill>
                <a:schemeClr val="dk1"/>
              </a:solidFill>
              <a:prstDash val="solid"/>
              <a:round/>
              <a:headEnd len="sm" w="sm" type="none"/>
              <a:tailEnd len="sm" w="sm" type="none"/>
            </a:ln>
          </p:spPr>
        </p:cxnSp>
        <p:cxnSp>
          <p:nvCxnSpPr>
            <p:cNvPr id="179" name="Google Shape;179;p78"/>
            <p:cNvCxnSpPr/>
            <p:nvPr/>
          </p:nvCxnSpPr>
          <p:spPr>
            <a:xfrm>
              <a:off x="8917525" y="4917300"/>
              <a:ext cx="239700" cy="0"/>
            </a:xfrm>
            <a:prstGeom prst="straightConnector1">
              <a:avLst/>
            </a:prstGeom>
            <a:noFill/>
            <a:ln cap="flat" cmpd="sng" w="19050">
              <a:solidFill>
                <a:schemeClr val="dk1"/>
              </a:solidFill>
              <a:prstDash val="solid"/>
              <a:round/>
              <a:headEnd len="sm" w="sm" type="none"/>
              <a:tailEnd len="sm" w="sm" type="none"/>
            </a:ln>
          </p:spPr>
        </p:cxnSp>
      </p:grpSp>
      <p:sp>
        <p:nvSpPr>
          <p:cNvPr id="180" name="Google Shape;180;p78"/>
          <p:cNvSpPr txBox="1"/>
          <p:nvPr>
            <p:ph type="title"/>
          </p:nvPr>
        </p:nvSpPr>
        <p:spPr>
          <a:xfrm>
            <a:off x="878875" y="1533125"/>
            <a:ext cx="3024900" cy="642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1" name="Google Shape;181;p78"/>
          <p:cNvSpPr txBox="1"/>
          <p:nvPr>
            <p:ph idx="1" type="subTitle"/>
          </p:nvPr>
        </p:nvSpPr>
        <p:spPr>
          <a:xfrm>
            <a:off x="878875" y="2175300"/>
            <a:ext cx="3024900" cy="1211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atin typeface="Hanken Grotesk"/>
                <a:ea typeface="Hanken Grotesk"/>
                <a:cs typeface="Hanken Grotesk"/>
                <a:sym typeface="Hanken Grotesk"/>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2" name="Google Shape;182;p7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1_Title and three columns 1">
    <p:spTree>
      <p:nvGrpSpPr>
        <p:cNvPr id="183" name="Shape 183"/>
        <p:cNvGrpSpPr/>
        <p:nvPr/>
      </p:nvGrpSpPr>
      <p:grpSpPr>
        <a:xfrm>
          <a:off x="0" y="0"/>
          <a:ext cx="0" cy="0"/>
          <a:chOff x="0" y="0"/>
          <a:chExt cx="0" cy="0"/>
        </a:xfrm>
      </p:grpSpPr>
      <p:sp>
        <p:nvSpPr>
          <p:cNvPr id="184" name="Google Shape;184;p79"/>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79"/>
          <p:cNvCxnSpPr/>
          <p:nvPr/>
        </p:nvCxnSpPr>
        <p:spPr>
          <a:xfrm>
            <a:off x="-725" y="1466925"/>
            <a:ext cx="939900" cy="0"/>
          </a:xfrm>
          <a:prstGeom prst="straightConnector1">
            <a:avLst/>
          </a:prstGeom>
          <a:noFill/>
          <a:ln cap="flat" cmpd="sng" w="19050">
            <a:solidFill>
              <a:schemeClr val="dk1"/>
            </a:solidFill>
            <a:prstDash val="solid"/>
            <a:round/>
            <a:headEnd len="sm" w="sm" type="none"/>
            <a:tailEnd len="sm" w="sm" type="none"/>
          </a:ln>
        </p:spPr>
      </p:cxnSp>
      <p:cxnSp>
        <p:nvCxnSpPr>
          <p:cNvPr id="186" name="Google Shape;186;p79"/>
          <p:cNvCxnSpPr/>
          <p:nvPr/>
        </p:nvCxnSpPr>
        <p:spPr>
          <a:xfrm>
            <a:off x="-725" y="2668450"/>
            <a:ext cx="939900" cy="0"/>
          </a:xfrm>
          <a:prstGeom prst="straightConnector1">
            <a:avLst/>
          </a:prstGeom>
          <a:noFill/>
          <a:ln cap="flat" cmpd="sng" w="19050">
            <a:solidFill>
              <a:schemeClr val="dk1"/>
            </a:solidFill>
            <a:prstDash val="solid"/>
            <a:round/>
            <a:headEnd len="sm" w="sm" type="none"/>
            <a:tailEnd len="sm" w="sm" type="none"/>
          </a:ln>
        </p:spPr>
      </p:cxnSp>
      <p:grpSp>
        <p:nvGrpSpPr>
          <p:cNvPr id="187" name="Google Shape;187;p79"/>
          <p:cNvGrpSpPr/>
          <p:nvPr/>
        </p:nvGrpSpPr>
        <p:grpSpPr>
          <a:xfrm>
            <a:off x="232200" y="232800"/>
            <a:ext cx="8988300" cy="5000100"/>
            <a:chOff x="232200" y="232800"/>
            <a:chExt cx="8988300" cy="5000100"/>
          </a:xfrm>
        </p:grpSpPr>
        <p:sp>
          <p:nvSpPr>
            <p:cNvPr id="188" name="Google Shape;188;p7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9" name="Google Shape;189;p79"/>
            <p:cNvCxnSpPr/>
            <p:nvPr/>
          </p:nvCxnSpPr>
          <p:spPr>
            <a:xfrm rot="10800000">
              <a:off x="8911200" y="232800"/>
              <a:ext cx="309300" cy="0"/>
            </a:xfrm>
            <a:prstGeom prst="straightConnector1">
              <a:avLst/>
            </a:prstGeom>
            <a:noFill/>
            <a:ln cap="flat" cmpd="sng" w="19050">
              <a:solidFill>
                <a:schemeClr val="dk1"/>
              </a:solidFill>
              <a:prstDash val="solid"/>
              <a:round/>
              <a:headEnd len="sm" w="sm" type="none"/>
              <a:tailEnd len="sm" w="sm" type="none"/>
            </a:ln>
          </p:spPr>
        </p:cxnSp>
        <p:cxnSp>
          <p:nvCxnSpPr>
            <p:cNvPr id="190" name="Google Shape;190;p79"/>
            <p:cNvCxnSpPr/>
            <p:nvPr/>
          </p:nvCxnSpPr>
          <p:spPr>
            <a:xfrm>
              <a:off x="233525" y="4917300"/>
              <a:ext cx="0" cy="315600"/>
            </a:xfrm>
            <a:prstGeom prst="straightConnector1">
              <a:avLst/>
            </a:prstGeom>
            <a:noFill/>
            <a:ln cap="flat" cmpd="sng" w="19050">
              <a:solidFill>
                <a:schemeClr val="dk1"/>
              </a:solidFill>
              <a:prstDash val="solid"/>
              <a:round/>
              <a:headEnd len="sm" w="sm" type="none"/>
              <a:tailEnd len="sm" w="sm" type="none"/>
            </a:ln>
          </p:spPr>
        </p:cxnSp>
      </p:grpSp>
      <p:sp>
        <p:nvSpPr>
          <p:cNvPr id="191" name="Google Shape;191;p79"/>
          <p:cNvSpPr txBox="1"/>
          <p:nvPr>
            <p:ph type="title"/>
          </p:nvPr>
        </p:nvSpPr>
        <p:spPr>
          <a:xfrm>
            <a:off x="713225" y="44502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2" name="Google Shape;192;p79"/>
          <p:cNvSpPr txBox="1"/>
          <p:nvPr>
            <p:ph idx="1" type="subTitle"/>
          </p:nvPr>
        </p:nvSpPr>
        <p:spPr>
          <a:xfrm>
            <a:off x="1731050" y="1640570"/>
            <a:ext cx="6613200" cy="53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93" name="Google Shape;193;p79"/>
          <p:cNvSpPr txBox="1"/>
          <p:nvPr>
            <p:ph idx="2" type="subTitle"/>
          </p:nvPr>
        </p:nvSpPr>
        <p:spPr>
          <a:xfrm>
            <a:off x="1731050" y="2800360"/>
            <a:ext cx="66132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94" name="Google Shape;194;p79"/>
          <p:cNvSpPr txBox="1"/>
          <p:nvPr>
            <p:ph idx="3" type="subTitle"/>
          </p:nvPr>
        </p:nvSpPr>
        <p:spPr>
          <a:xfrm>
            <a:off x="1731050" y="3957450"/>
            <a:ext cx="66132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95" name="Google Shape;195;p79"/>
          <p:cNvSpPr txBox="1"/>
          <p:nvPr>
            <p:ph idx="4" type="subTitle"/>
          </p:nvPr>
        </p:nvSpPr>
        <p:spPr>
          <a:xfrm>
            <a:off x="1731050" y="1241275"/>
            <a:ext cx="6613200" cy="5304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96" name="Google Shape;196;p79"/>
          <p:cNvSpPr txBox="1"/>
          <p:nvPr>
            <p:ph idx="5" type="subTitle"/>
          </p:nvPr>
        </p:nvSpPr>
        <p:spPr>
          <a:xfrm>
            <a:off x="1731050" y="2395400"/>
            <a:ext cx="6613200" cy="5277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97" name="Google Shape;197;p79"/>
          <p:cNvSpPr txBox="1"/>
          <p:nvPr>
            <p:ph idx="6" type="subTitle"/>
          </p:nvPr>
        </p:nvSpPr>
        <p:spPr>
          <a:xfrm>
            <a:off x="1731050" y="3546826"/>
            <a:ext cx="6613200" cy="5277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98" name="Google Shape;198;p7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7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200" name="Shape 200"/>
        <p:cNvGrpSpPr/>
        <p:nvPr/>
      </p:nvGrpSpPr>
      <p:grpSpPr>
        <a:xfrm>
          <a:off x="0" y="0"/>
          <a:ext cx="0" cy="0"/>
          <a:chOff x="0" y="0"/>
          <a:chExt cx="0" cy="0"/>
        </a:xfrm>
      </p:grpSpPr>
      <p:sp>
        <p:nvSpPr>
          <p:cNvPr id="201" name="Google Shape;201;p80"/>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 name="Google Shape;202;p80"/>
          <p:cNvGrpSpPr/>
          <p:nvPr/>
        </p:nvGrpSpPr>
        <p:grpSpPr>
          <a:xfrm>
            <a:off x="232200" y="232800"/>
            <a:ext cx="8937900" cy="4932875"/>
            <a:chOff x="232200" y="232800"/>
            <a:chExt cx="8937900" cy="4932875"/>
          </a:xfrm>
        </p:grpSpPr>
        <p:sp>
          <p:nvSpPr>
            <p:cNvPr id="203" name="Google Shape;203;p80"/>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80"/>
            <p:cNvCxnSpPr/>
            <p:nvPr/>
          </p:nvCxnSpPr>
          <p:spPr>
            <a:xfrm rot="10800000">
              <a:off x="8911200" y="232800"/>
              <a:ext cx="258900" cy="0"/>
            </a:xfrm>
            <a:prstGeom prst="straightConnector1">
              <a:avLst/>
            </a:prstGeom>
            <a:noFill/>
            <a:ln cap="flat" cmpd="sng" w="19050">
              <a:solidFill>
                <a:schemeClr val="dk1"/>
              </a:solidFill>
              <a:prstDash val="solid"/>
              <a:round/>
              <a:headEnd len="sm" w="sm" type="none"/>
              <a:tailEnd len="sm" w="sm" type="none"/>
            </a:ln>
          </p:spPr>
        </p:cxnSp>
        <p:cxnSp>
          <p:nvCxnSpPr>
            <p:cNvPr id="205" name="Google Shape;205;p80"/>
            <p:cNvCxnSpPr/>
            <p:nvPr/>
          </p:nvCxnSpPr>
          <p:spPr>
            <a:xfrm>
              <a:off x="233525" y="4913075"/>
              <a:ext cx="0" cy="252600"/>
            </a:xfrm>
            <a:prstGeom prst="straightConnector1">
              <a:avLst/>
            </a:prstGeom>
            <a:noFill/>
            <a:ln cap="flat" cmpd="sng" w="19050">
              <a:solidFill>
                <a:schemeClr val="dk1"/>
              </a:solidFill>
              <a:prstDash val="solid"/>
              <a:round/>
              <a:headEnd len="sm" w="sm" type="none"/>
              <a:tailEnd len="sm" w="sm" type="none"/>
            </a:ln>
          </p:spPr>
        </p:cxnSp>
      </p:grpSp>
      <p:sp>
        <p:nvSpPr>
          <p:cNvPr id="206" name="Google Shape;206;p80"/>
          <p:cNvSpPr txBox="1"/>
          <p:nvPr>
            <p:ph type="title"/>
          </p:nvPr>
        </p:nvSpPr>
        <p:spPr>
          <a:xfrm>
            <a:off x="722376" y="445025"/>
            <a:ext cx="7708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atin typeface="Lato"/>
                <a:ea typeface="Lato"/>
                <a:cs typeface="Lato"/>
                <a:sym typeface="Lato"/>
              </a:defRPr>
            </a:lvl2pPr>
            <a:lvl3pPr lvl="2" algn="l">
              <a:lnSpc>
                <a:spcPct val="100000"/>
              </a:lnSpc>
              <a:spcBef>
                <a:spcPts val="0"/>
              </a:spcBef>
              <a:spcAft>
                <a:spcPts val="0"/>
              </a:spcAft>
              <a:buSzPts val="3000"/>
              <a:buNone/>
              <a:defRPr>
                <a:latin typeface="Lato"/>
                <a:ea typeface="Lato"/>
                <a:cs typeface="Lato"/>
                <a:sym typeface="Lato"/>
              </a:defRPr>
            </a:lvl3pPr>
            <a:lvl4pPr lvl="3" algn="l">
              <a:lnSpc>
                <a:spcPct val="100000"/>
              </a:lnSpc>
              <a:spcBef>
                <a:spcPts val="0"/>
              </a:spcBef>
              <a:spcAft>
                <a:spcPts val="0"/>
              </a:spcAft>
              <a:buSzPts val="3000"/>
              <a:buNone/>
              <a:defRPr>
                <a:latin typeface="Lato"/>
                <a:ea typeface="Lato"/>
                <a:cs typeface="Lato"/>
                <a:sym typeface="Lato"/>
              </a:defRPr>
            </a:lvl4pPr>
            <a:lvl5pPr lvl="4" algn="l">
              <a:lnSpc>
                <a:spcPct val="100000"/>
              </a:lnSpc>
              <a:spcBef>
                <a:spcPts val="0"/>
              </a:spcBef>
              <a:spcAft>
                <a:spcPts val="0"/>
              </a:spcAft>
              <a:buSzPts val="3000"/>
              <a:buNone/>
              <a:defRPr>
                <a:latin typeface="Lato"/>
                <a:ea typeface="Lato"/>
                <a:cs typeface="Lato"/>
                <a:sym typeface="Lato"/>
              </a:defRPr>
            </a:lvl5pPr>
            <a:lvl6pPr lvl="5" algn="l">
              <a:lnSpc>
                <a:spcPct val="100000"/>
              </a:lnSpc>
              <a:spcBef>
                <a:spcPts val="0"/>
              </a:spcBef>
              <a:spcAft>
                <a:spcPts val="0"/>
              </a:spcAft>
              <a:buSzPts val="3000"/>
              <a:buNone/>
              <a:defRPr>
                <a:latin typeface="Lato"/>
                <a:ea typeface="Lato"/>
                <a:cs typeface="Lato"/>
                <a:sym typeface="Lato"/>
              </a:defRPr>
            </a:lvl6pPr>
            <a:lvl7pPr lvl="6" algn="l">
              <a:lnSpc>
                <a:spcPct val="100000"/>
              </a:lnSpc>
              <a:spcBef>
                <a:spcPts val="0"/>
              </a:spcBef>
              <a:spcAft>
                <a:spcPts val="0"/>
              </a:spcAft>
              <a:buSzPts val="3000"/>
              <a:buNone/>
              <a:defRPr>
                <a:latin typeface="Lato"/>
                <a:ea typeface="Lato"/>
                <a:cs typeface="Lato"/>
                <a:sym typeface="Lato"/>
              </a:defRPr>
            </a:lvl7pPr>
            <a:lvl8pPr lvl="7" algn="l">
              <a:lnSpc>
                <a:spcPct val="100000"/>
              </a:lnSpc>
              <a:spcBef>
                <a:spcPts val="0"/>
              </a:spcBef>
              <a:spcAft>
                <a:spcPts val="0"/>
              </a:spcAft>
              <a:buSzPts val="3000"/>
              <a:buNone/>
              <a:defRPr>
                <a:latin typeface="Lato"/>
                <a:ea typeface="Lato"/>
                <a:cs typeface="Lato"/>
                <a:sym typeface="Lato"/>
              </a:defRPr>
            </a:lvl8pPr>
            <a:lvl9pPr lvl="8" algn="l">
              <a:lnSpc>
                <a:spcPct val="100000"/>
              </a:lnSpc>
              <a:spcBef>
                <a:spcPts val="0"/>
              </a:spcBef>
              <a:spcAft>
                <a:spcPts val="0"/>
              </a:spcAft>
              <a:buSzPts val="3000"/>
              <a:buNone/>
              <a:defRPr>
                <a:latin typeface="Lato"/>
                <a:ea typeface="Lato"/>
                <a:cs typeface="Lato"/>
                <a:sym typeface="Lato"/>
              </a:defRPr>
            </a:lvl9pPr>
          </a:lstStyle>
          <a:p/>
        </p:txBody>
      </p:sp>
      <p:sp>
        <p:nvSpPr>
          <p:cNvPr id="207" name="Google Shape;207;p80"/>
          <p:cNvSpPr txBox="1"/>
          <p:nvPr>
            <p:ph idx="1" type="subTitle"/>
          </p:nvPr>
        </p:nvSpPr>
        <p:spPr>
          <a:xfrm>
            <a:off x="713250" y="1017725"/>
            <a:ext cx="7717500" cy="889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08" name="Google Shape;208;p8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9" name="Shape 209"/>
        <p:cNvGrpSpPr/>
        <p:nvPr/>
      </p:nvGrpSpPr>
      <p:grpSpPr>
        <a:xfrm>
          <a:off x="0" y="0"/>
          <a:ext cx="0" cy="0"/>
          <a:chOff x="0" y="0"/>
          <a:chExt cx="0" cy="0"/>
        </a:xfrm>
      </p:grpSpPr>
      <p:sp>
        <p:nvSpPr>
          <p:cNvPr id="210" name="Google Shape;210;p81"/>
          <p:cNvSpPr/>
          <p:nvPr/>
        </p:nvSpPr>
        <p:spPr>
          <a:xfrm>
            <a:off x="2007375" y="277690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p81"/>
          <p:cNvGrpSpPr/>
          <p:nvPr/>
        </p:nvGrpSpPr>
        <p:grpSpPr>
          <a:xfrm>
            <a:off x="-25" y="533550"/>
            <a:ext cx="9270975" cy="4075025"/>
            <a:chOff x="-25" y="533550"/>
            <a:chExt cx="9270975" cy="4075025"/>
          </a:xfrm>
        </p:grpSpPr>
        <p:sp>
          <p:nvSpPr>
            <p:cNvPr id="212" name="Google Shape;212;p81"/>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t/>
              </a:r>
              <a:endParaRPr b="0" i="0" sz="3800" u="none" cap="none" strike="noStrike">
                <a:solidFill>
                  <a:schemeClr val="dk1"/>
                </a:solidFill>
                <a:latin typeface="Figtree Black"/>
                <a:ea typeface="Figtree Black"/>
                <a:cs typeface="Figtree Black"/>
                <a:sym typeface="Figtree Black"/>
              </a:endParaRPr>
            </a:p>
          </p:txBody>
        </p:sp>
        <p:cxnSp>
          <p:nvCxnSpPr>
            <p:cNvPr id="213" name="Google Shape;213;p81"/>
            <p:cNvCxnSpPr/>
            <p:nvPr/>
          </p:nvCxnSpPr>
          <p:spPr>
            <a:xfrm rot="10800000">
              <a:off x="8430950" y="533550"/>
              <a:ext cx="840000" cy="0"/>
            </a:xfrm>
            <a:prstGeom prst="straightConnector1">
              <a:avLst/>
            </a:prstGeom>
            <a:noFill/>
            <a:ln cap="flat" cmpd="sng" w="19050">
              <a:solidFill>
                <a:schemeClr val="dk1"/>
              </a:solidFill>
              <a:prstDash val="solid"/>
              <a:round/>
              <a:headEnd len="sm" w="sm" type="none"/>
              <a:tailEnd len="sm" w="sm" type="none"/>
            </a:ln>
          </p:spPr>
        </p:cxnSp>
        <p:cxnSp>
          <p:nvCxnSpPr>
            <p:cNvPr id="214" name="Google Shape;214;p81"/>
            <p:cNvCxnSpPr/>
            <p:nvPr/>
          </p:nvCxnSpPr>
          <p:spPr>
            <a:xfrm rot="10800000">
              <a:off x="-25" y="4608575"/>
              <a:ext cx="740700" cy="0"/>
            </a:xfrm>
            <a:prstGeom prst="straightConnector1">
              <a:avLst/>
            </a:prstGeom>
            <a:noFill/>
            <a:ln cap="flat" cmpd="sng" w="19050">
              <a:solidFill>
                <a:schemeClr val="dk1"/>
              </a:solidFill>
              <a:prstDash val="solid"/>
              <a:round/>
              <a:headEnd len="sm" w="sm" type="none"/>
              <a:tailEnd len="sm" w="sm" type="none"/>
            </a:ln>
          </p:spPr>
        </p:cxnSp>
      </p:grpSp>
      <p:sp>
        <p:nvSpPr>
          <p:cNvPr id="215" name="Google Shape;215;p81"/>
          <p:cNvSpPr txBox="1"/>
          <p:nvPr>
            <p:ph type="title"/>
          </p:nvPr>
        </p:nvSpPr>
        <p:spPr>
          <a:xfrm>
            <a:off x="1644450" y="1733400"/>
            <a:ext cx="5855100" cy="76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3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6" name="Google Shape;216;p8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7" name="Shape 217"/>
        <p:cNvGrpSpPr/>
        <p:nvPr/>
      </p:nvGrpSpPr>
      <p:grpSpPr>
        <a:xfrm>
          <a:off x="0" y="0"/>
          <a:ext cx="0" cy="0"/>
          <a:chOff x="0" y="0"/>
          <a:chExt cx="0" cy="0"/>
        </a:xfrm>
      </p:grpSpPr>
      <p:sp>
        <p:nvSpPr>
          <p:cNvPr id="218" name="Google Shape;218;p82"/>
          <p:cNvSpPr/>
          <p:nvPr/>
        </p:nvSpPr>
        <p:spPr>
          <a:xfrm>
            <a:off x="-2613450" y="-126025"/>
            <a:ext cx="5402100" cy="5402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 name="Google Shape;219;p82"/>
          <p:cNvGrpSpPr/>
          <p:nvPr/>
        </p:nvGrpSpPr>
        <p:grpSpPr>
          <a:xfrm>
            <a:off x="727425" y="-49275"/>
            <a:ext cx="7703400" cy="5243325"/>
            <a:chOff x="727425" y="-49275"/>
            <a:chExt cx="7703400" cy="5243325"/>
          </a:xfrm>
        </p:grpSpPr>
        <p:sp>
          <p:nvSpPr>
            <p:cNvPr id="220" name="Google Shape;220;p82"/>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 name="Google Shape;221;p82"/>
            <p:cNvCxnSpPr/>
            <p:nvPr/>
          </p:nvCxnSpPr>
          <p:spPr>
            <a:xfrm rot="10800000">
              <a:off x="727425" y="-49275"/>
              <a:ext cx="0" cy="585600"/>
            </a:xfrm>
            <a:prstGeom prst="straightConnector1">
              <a:avLst/>
            </a:prstGeom>
            <a:noFill/>
            <a:ln cap="flat" cmpd="sng" w="19050">
              <a:solidFill>
                <a:schemeClr val="dk1"/>
              </a:solidFill>
              <a:prstDash val="solid"/>
              <a:round/>
              <a:headEnd len="sm" w="sm" type="none"/>
              <a:tailEnd len="sm" w="sm" type="none"/>
            </a:ln>
          </p:spPr>
        </p:cxnSp>
        <p:cxnSp>
          <p:nvCxnSpPr>
            <p:cNvPr id="222" name="Google Shape;222;p82"/>
            <p:cNvCxnSpPr/>
            <p:nvPr/>
          </p:nvCxnSpPr>
          <p:spPr>
            <a:xfrm rot="10800000">
              <a:off x="8430775" y="4608450"/>
              <a:ext cx="0" cy="585600"/>
            </a:xfrm>
            <a:prstGeom prst="straightConnector1">
              <a:avLst/>
            </a:prstGeom>
            <a:noFill/>
            <a:ln cap="flat" cmpd="sng" w="19050">
              <a:solidFill>
                <a:schemeClr val="dk1"/>
              </a:solidFill>
              <a:prstDash val="solid"/>
              <a:round/>
              <a:headEnd len="sm" w="sm" type="none"/>
              <a:tailEnd len="sm" w="sm" type="none"/>
            </a:ln>
          </p:spPr>
        </p:cxnSp>
      </p:grpSp>
      <p:sp>
        <p:nvSpPr>
          <p:cNvPr id="223" name="Google Shape;223;p82"/>
          <p:cNvSpPr txBox="1"/>
          <p:nvPr>
            <p:ph type="title"/>
          </p:nvPr>
        </p:nvSpPr>
        <p:spPr>
          <a:xfrm>
            <a:off x="3496850" y="1021763"/>
            <a:ext cx="4294800" cy="20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82"/>
          <p:cNvSpPr txBox="1"/>
          <p:nvPr>
            <p:ph idx="1" type="subTitle"/>
          </p:nvPr>
        </p:nvSpPr>
        <p:spPr>
          <a:xfrm>
            <a:off x="3496850" y="3117038"/>
            <a:ext cx="4294800" cy="100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5" name="Google Shape;225;p8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26" name="Shape 226"/>
        <p:cNvGrpSpPr/>
        <p:nvPr/>
      </p:nvGrpSpPr>
      <p:grpSpPr>
        <a:xfrm>
          <a:off x="0" y="0"/>
          <a:ext cx="0" cy="0"/>
          <a:chOff x="0" y="0"/>
          <a:chExt cx="0" cy="0"/>
        </a:xfrm>
      </p:grpSpPr>
      <p:sp>
        <p:nvSpPr>
          <p:cNvPr id="227" name="Google Shape;227;p83"/>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8" name="Google Shape;228;p83"/>
          <p:cNvGrpSpPr/>
          <p:nvPr/>
        </p:nvGrpSpPr>
        <p:grpSpPr>
          <a:xfrm>
            <a:off x="232200" y="-49400"/>
            <a:ext cx="8679000" cy="5250800"/>
            <a:chOff x="232200" y="-49400"/>
            <a:chExt cx="8679000" cy="5250800"/>
          </a:xfrm>
        </p:grpSpPr>
        <p:sp>
          <p:nvSpPr>
            <p:cNvPr id="229" name="Google Shape;229;p8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83"/>
            <p:cNvGrpSpPr/>
            <p:nvPr/>
          </p:nvGrpSpPr>
          <p:grpSpPr>
            <a:xfrm>
              <a:off x="232200" y="-49400"/>
              <a:ext cx="8679000" cy="5250800"/>
              <a:chOff x="232200" y="-49400"/>
              <a:chExt cx="8679000" cy="5250800"/>
            </a:xfrm>
          </p:grpSpPr>
          <p:cxnSp>
            <p:nvCxnSpPr>
              <p:cNvPr id="231" name="Google Shape;231;p83"/>
              <p:cNvCxnSpPr/>
              <p:nvPr/>
            </p:nvCxnSpPr>
            <p:spPr>
              <a:xfrm rot="10800000">
                <a:off x="232200" y="-49400"/>
                <a:ext cx="0" cy="284100"/>
              </a:xfrm>
              <a:prstGeom prst="straightConnector1">
                <a:avLst/>
              </a:prstGeom>
              <a:noFill/>
              <a:ln cap="flat" cmpd="sng" w="19050">
                <a:solidFill>
                  <a:schemeClr val="dk1"/>
                </a:solidFill>
                <a:prstDash val="solid"/>
                <a:round/>
                <a:headEnd len="sm" w="sm" type="none"/>
                <a:tailEnd len="sm" w="sm" type="none"/>
              </a:ln>
            </p:spPr>
          </p:cxnSp>
          <p:cxnSp>
            <p:nvCxnSpPr>
              <p:cNvPr id="232" name="Google Shape;232;p83"/>
              <p:cNvCxnSpPr/>
              <p:nvPr/>
            </p:nvCxnSpPr>
            <p:spPr>
              <a:xfrm rot="10800000">
                <a:off x="8911200" y="4917300"/>
                <a:ext cx="0" cy="284100"/>
              </a:xfrm>
              <a:prstGeom prst="straightConnector1">
                <a:avLst/>
              </a:prstGeom>
              <a:noFill/>
              <a:ln cap="flat" cmpd="sng" w="19050">
                <a:solidFill>
                  <a:schemeClr val="dk1"/>
                </a:solidFill>
                <a:prstDash val="solid"/>
                <a:round/>
                <a:headEnd len="sm" w="sm" type="none"/>
                <a:tailEnd len="sm" w="sm" type="none"/>
              </a:ln>
            </p:spPr>
          </p:cxnSp>
        </p:grpSp>
      </p:grpSp>
      <p:sp>
        <p:nvSpPr>
          <p:cNvPr id="233" name="Google Shape;233;p8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8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19" name="Shape 19"/>
        <p:cNvGrpSpPr/>
        <p:nvPr/>
      </p:nvGrpSpPr>
      <p:grpSpPr>
        <a:xfrm>
          <a:off x="0" y="0"/>
          <a:ext cx="0" cy="0"/>
          <a:chOff x="0" y="0"/>
          <a:chExt cx="0" cy="0"/>
        </a:xfrm>
      </p:grpSpPr>
      <p:sp>
        <p:nvSpPr>
          <p:cNvPr id="20" name="Google Shape;20;p66"/>
          <p:cNvSpPr/>
          <p:nvPr/>
        </p:nvSpPr>
        <p:spPr>
          <a:xfrm>
            <a:off x="7069475" y="3282725"/>
            <a:ext cx="3701700" cy="3701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66"/>
          <p:cNvGrpSpPr/>
          <p:nvPr/>
        </p:nvGrpSpPr>
        <p:grpSpPr>
          <a:xfrm>
            <a:off x="-19050" y="232800"/>
            <a:ext cx="8930250" cy="5117250"/>
            <a:chOff x="-19050" y="232800"/>
            <a:chExt cx="8930250" cy="5117250"/>
          </a:xfrm>
        </p:grpSpPr>
        <p:sp>
          <p:nvSpPr>
            <p:cNvPr id="22" name="Google Shape;22;p6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 name="Google Shape;23;p66"/>
            <p:cNvCxnSpPr/>
            <p:nvPr/>
          </p:nvCxnSpPr>
          <p:spPr>
            <a:xfrm rot="10800000">
              <a:off x="-19050" y="232800"/>
              <a:ext cx="258900" cy="0"/>
            </a:xfrm>
            <a:prstGeom prst="straightConnector1">
              <a:avLst/>
            </a:prstGeom>
            <a:noFill/>
            <a:ln cap="flat" cmpd="sng" w="19050">
              <a:solidFill>
                <a:schemeClr val="dk1"/>
              </a:solidFill>
              <a:prstDash val="solid"/>
              <a:round/>
              <a:headEnd len="sm" w="sm" type="none"/>
              <a:tailEnd len="sm" w="sm" type="none"/>
            </a:ln>
          </p:spPr>
        </p:cxnSp>
        <p:cxnSp>
          <p:nvCxnSpPr>
            <p:cNvPr id="24" name="Google Shape;24;p66"/>
            <p:cNvCxnSpPr/>
            <p:nvPr/>
          </p:nvCxnSpPr>
          <p:spPr>
            <a:xfrm rot="10800000">
              <a:off x="8911200" y="4917150"/>
              <a:ext cx="0" cy="432900"/>
            </a:xfrm>
            <a:prstGeom prst="straightConnector1">
              <a:avLst/>
            </a:prstGeom>
            <a:noFill/>
            <a:ln cap="flat" cmpd="sng" w="19050">
              <a:solidFill>
                <a:schemeClr val="dk1"/>
              </a:solidFill>
              <a:prstDash val="solid"/>
              <a:round/>
              <a:headEnd len="sm" w="sm" type="none"/>
              <a:tailEnd len="sm" w="sm" type="none"/>
            </a:ln>
          </p:spPr>
        </p:cxnSp>
      </p:grpSp>
      <p:sp>
        <p:nvSpPr>
          <p:cNvPr id="25" name="Google Shape;25;p66"/>
          <p:cNvSpPr txBox="1"/>
          <p:nvPr>
            <p:ph type="title"/>
          </p:nvPr>
        </p:nvSpPr>
        <p:spPr>
          <a:xfrm>
            <a:off x="722326" y="445025"/>
            <a:ext cx="7708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atin typeface="Lato"/>
                <a:ea typeface="Lato"/>
                <a:cs typeface="Lato"/>
                <a:sym typeface="Lato"/>
              </a:defRPr>
            </a:lvl2pPr>
            <a:lvl3pPr lvl="2" algn="l">
              <a:lnSpc>
                <a:spcPct val="100000"/>
              </a:lnSpc>
              <a:spcBef>
                <a:spcPts val="0"/>
              </a:spcBef>
              <a:spcAft>
                <a:spcPts val="0"/>
              </a:spcAft>
              <a:buSzPts val="3000"/>
              <a:buNone/>
              <a:defRPr>
                <a:latin typeface="Lato"/>
                <a:ea typeface="Lato"/>
                <a:cs typeface="Lato"/>
                <a:sym typeface="Lato"/>
              </a:defRPr>
            </a:lvl3pPr>
            <a:lvl4pPr lvl="3" algn="l">
              <a:lnSpc>
                <a:spcPct val="100000"/>
              </a:lnSpc>
              <a:spcBef>
                <a:spcPts val="0"/>
              </a:spcBef>
              <a:spcAft>
                <a:spcPts val="0"/>
              </a:spcAft>
              <a:buSzPts val="3000"/>
              <a:buNone/>
              <a:defRPr>
                <a:latin typeface="Lato"/>
                <a:ea typeface="Lato"/>
                <a:cs typeface="Lato"/>
                <a:sym typeface="Lato"/>
              </a:defRPr>
            </a:lvl4pPr>
            <a:lvl5pPr lvl="4" algn="l">
              <a:lnSpc>
                <a:spcPct val="100000"/>
              </a:lnSpc>
              <a:spcBef>
                <a:spcPts val="0"/>
              </a:spcBef>
              <a:spcAft>
                <a:spcPts val="0"/>
              </a:spcAft>
              <a:buSzPts val="3000"/>
              <a:buNone/>
              <a:defRPr>
                <a:latin typeface="Lato"/>
                <a:ea typeface="Lato"/>
                <a:cs typeface="Lato"/>
                <a:sym typeface="Lato"/>
              </a:defRPr>
            </a:lvl5pPr>
            <a:lvl6pPr lvl="5" algn="l">
              <a:lnSpc>
                <a:spcPct val="100000"/>
              </a:lnSpc>
              <a:spcBef>
                <a:spcPts val="0"/>
              </a:spcBef>
              <a:spcAft>
                <a:spcPts val="0"/>
              </a:spcAft>
              <a:buSzPts val="3000"/>
              <a:buNone/>
              <a:defRPr>
                <a:latin typeface="Lato"/>
                <a:ea typeface="Lato"/>
                <a:cs typeface="Lato"/>
                <a:sym typeface="Lato"/>
              </a:defRPr>
            </a:lvl6pPr>
            <a:lvl7pPr lvl="6" algn="l">
              <a:lnSpc>
                <a:spcPct val="100000"/>
              </a:lnSpc>
              <a:spcBef>
                <a:spcPts val="0"/>
              </a:spcBef>
              <a:spcAft>
                <a:spcPts val="0"/>
              </a:spcAft>
              <a:buSzPts val="3000"/>
              <a:buNone/>
              <a:defRPr>
                <a:latin typeface="Lato"/>
                <a:ea typeface="Lato"/>
                <a:cs typeface="Lato"/>
                <a:sym typeface="Lato"/>
              </a:defRPr>
            </a:lvl7pPr>
            <a:lvl8pPr lvl="7" algn="l">
              <a:lnSpc>
                <a:spcPct val="100000"/>
              </a:lnSpc>
              <a:spcBef>
                <a:spcPts val="0"/>
              </a:spcBef>
              <a:spcAft>
                <a:spcPts val="0"/>
              </a:spcAft>
              <a:buSzPts val="3000"/>
              <a:buNone/>
              <a:defRPr>
                <a:latin typeface="Lato"/>
                <a:ea typeface="Lato"/>
                <a:cs typeface="Lato"/>
                <a:sym typeface="Lato"/>
              </a:defRPr>
            </a:lvl8pPr>
            <a:lvl9pPr lvl="8" algn="l">
              <a:lnSpc>
                <a:spcPct val="100000"/>
              </a:lnSpc>
              <a:spcBef>
                <a:spcPts val="0"/>
              </a:spcBef>
              <a:spcAft>
                <a:spcPts val="0"/>
              </a:spcAft>
              <a:buSzPts val="3000"/>
              <a:buNone/>
              <a:defRPr>
                <a:latin typeface="Lato"/>
                <a:ea typeface="Lato"/>
                <a:cs typeface="Lato"/>
                <a:sym typeface="Lato"/>
              </a:defRPr>
            </a:lvl9pPr>
          </a:lstStyle>
          <a:p/>
        </p:txBody>
      </p:sp>
      <p:sp>
        <p:nvSpPr>
          <p:cNvPr id="26" name="Google Shape;26;p66"/>
          <p:cNvSpPr txBox="1"/>
          <p:nvPr>
            <p:ph idx="1" type="subTitle"/>
          </p:nvPr>
        </p:nvSpPr>
        <p:spPr>
          <a:xfrm>
            <a:off x="713175" y="1421525"/>
            <a:ext cx="5945400" cy="2600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27" name="Google Shape;27;p6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35" name="Shape 235"/>
        <p:cNvGrpSpPr/>
        <p:nvPr/>
      </p:nvGrpSpPr>
      <p:grpSpPr>
        <a:xfrm>
          <a:off x="0" y="0"/>
          <a:ext cx="0" cy="0"/>
          <a:chOff x="0" y="0"/>
          <a:chExt cx="0" cy="0"/>
        </a:xfrm>
      </p:grpSpPr>
      <p:sp>
        <p:nvSpPr>
          <p:cNvPr id="236" name="Google Shape;236;p84"/>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7" name="Google Shape;237;p84"/>
          <p:cNvGrpSpPr/>
          <p:nvPr/>
        </p:nvGrpSpPr>
        <p:grpSpPr>
          <a:xfrm>
            <a:off x="232200" y="232800"/>
            <a:ext cx="9045000" cy="4975500"/>
            <a:chOff x="232200" y="232800"/>
            <a:chExt cx="9045000" cy="4975500"/>
          </a:xfrm>
        </p:grpSpPr>
        <p:sp>
          <p:nvSpPr>
            <p:cNvPr id="238" name="Google Shape;238;p84"/>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84"/>
            <p:cNvCxnSpPr/>
            <p:nvPr/>
          </p:nvCxnSpPr>
          <p:spPr>
            <a:xfrm>
              <a:off x="8911200" y="232800"/>
              <a:ext cx="366000" cy="0"/>
            </a:xfrm>
            <a:prstGeom prst="straightConnector1">
              <a:avLst/>
            </a:prstGeom>
            <a:noFill/>
            <a:ln cap="flat" cmpd="sng" w="19050">
              <a:solidFill>
                <a:schemeClr val="dk1"/>
              </a:solidFill>
              <a:prstDash val="solid"/>
              <a:round/>
              <a:headEnd len="sm" w="sm" type="none"/>
              <a:tailEnd len="sm" w="sm" type="none"/>
            </a:ln>
          </p:spPr>
        </p:cxnSp>
        <p:cxnSp>
          <p:nvCxnSpPr>
            <p:cNvPr id="240" name="Google Shape;240;p84"/>
            <p:cNvCxnSpPr/>
            <p:nvPr/>
          </p:nvCxnSpPr>
          <p:spPr>
            <a:xfrm>
              <a:off x="232200" y="4917300"/>
              <a:ext cx="1200" cy="291000"/>
            </a:xfrm>
            <a:prstGeom prst="straightConnector1">
              <a:avLst/>
            </a:prstGeom>
            <a:noFill/>
            <a:ln cap="flat" cmpd="sng" w="19050">
              <a:solidFill>
                <a:schemeClr val="dk1"/>
              </a:solidFill>
              <a:prstDash val="solid"/>
              <a:round/>
              <a:headEnd len="sm" w="sm" type="none"/>
              <a:tailEnd len="sm" w="sm" type="none"/>
            </a:ln>
          </p:spPr>
        </p:cxnSp>
      </p:grpSp>
      <p:sp>
        <p:nvSpPr>
          <p:cNvPr id="241" name="Google Shape;241;p8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8" name="Shape 28"/>
        <p:cNvGrpSpPr/>
        <p:nvPr/>
      </p:nvGrpSpPr>
      <p:grpSpPr>
        <a:xfrm>
          <a:off x="0" y="0"/>
          <a:ext cx="0" cy="0"/>
          <a:chOff x="0" y="0"/>
          <a:chExt cx="0" cy="0"/>
        </a:xfrm>
      </p:grpSpPr>
      <p:sp>
        <p:nvSpPr>
          <p:cNvPr id="29" name="Google Shape;29;p67"/>
          <p:cNvSpPr/>
          <p:nvPr/>
        </p:nvSpPr>
        <p:spPr>
          <a:xfrm>
            <a:off x="-941925"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 name="Google Shape;30;p67"/>
          <p:cNvGrpSpPr/>
          <p:nvPr/>
        </p:nvGrpSpPr>
        <p:grpSpPr>
          <a:xfrm>
            <a:off x="-19050" y="232800"/>
            <a:ext cx="9189150" cy="4684500"/>
            <a:chOff x="-19050" y="232800"/>
            <a:chExt cx="9189150" cy="4684500"/>
          </a:xfrm>
        </p:grpSpPr>
        <p:sp>
          <p:nvSpPr>
            <p:cNvPr id="31" name="Google Shape;31;p6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 name="Google Shape;32;p67"/>
            <p:cNvCxnSpPr/>
            <p:nvPr/>
          </p:nvCxnSpPr>
          <p:spPr>
            <a:xfrm rot="10800000">
              <a:off x="-19050" y="232800"/>
              <a:ext cx="258900" cy="0"/>
            </a:xfrm>
            <a:prstGeom prst="straightConnector1">
              <a:avLst/>
            </a:prstGeom>
            <a:noFill/>
            <a:ln cap="flat" cmpd="sng" w="19050">
              <a:solidFill>
                <a:schemeClr val="dk1"/>
              </a:solidFill>
              <a:prstDash val="solid"/>
              <a:round/>
              <a:headEnd len="sm" w="sm" type="none"/>
              <a:tailEnd len="sm" w="sm" type="none"/>
            </a:ln>
          </p:spPr>
        </p:cxnSp>
        <p:cxnSp>
          <p:nvCxnSpPr>
            <p:cNvPr id="33" name="Google Shape;33;p67"/>
            <p:cNvCxnSpPr/>
            <p:nvPr/>
          </p:nvCxnSpPr>
          <p:spPr>
            <a:xfrm rot="10800000">
              <a:off x="8911200" y="4917300"/>
              <a:ext cx="258900" cy="0"/>
            </a:xfrm>
            <a:prstGeom prst="straightConnector1">
              <a:avLst/>
            </a:prstGeom>
            <a:noFill/>
            <a:ln cap="flat" cmpd="sng" w="19050">
              <a:solidFill>
                <a:schemeClr val="dk1"/>
              </a:solidFill>
              <a:prstDash val="solid"/>
              <a:round/>
              <a:headEnd len="sm" w="sm" type="none"/>
              <a:tailEnd len="sm" w="sm" type="none"/>
            </a:ln>
          </p:spPr>
        </p:cxnSp>
      </p:grpSp>
      <p:sp>
        <p:nvSpPr>
          <p:cNvPr id="34" name="Google Shape;34;p67"/>
          <p:cNvSpPr txBox="1"/>
          <p:nvPr>
            <p:ph type="title"/>
          </p:nvPr>
        </p:nvSpPr>
        <p:spPr>
          <a:xfrm>
            <a:off x="6632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67"/>
          <p:cNvSpPr txBox="1"/>
          <p:nvPr>
            <p:ph idx="1" type="subTitle"/>
          </p:nvPr>
        </p:nvSpPr>
        <p:spPr>
          <a:xfrm>
            <a:off x="788675" y="2105875"/>
            <a:ext cx="23055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6" name="Google Shape;36;p67"/>
          <p:cNvSpPr txBox="1"/>
          <p:nvPr>
            <p:ph idx="2" type="subTitle"/>
          </p:nvPr>
        </p:nvSpPr>
        <p:spPr>
          <a:xfrm>
            <a:off x="788675" y="3772552"/>
            <a:ext cx="23055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7" name="Google Shape;37;p67"/>
          <p:cNvSpPr txBox="1"/>
          <p:nvPr>
            <p:ph idx="3" type="subTitle"/>
          </p:nvPr>
        </p:nvSpPr>
        <p:spPr>
          <a:xfrm>
            <a:off x="3418500" y="3772552"/>
            <a:ext cx="23055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8" name="Google Shape;38;p67"/>
          <p:cNvSpPr txBox="1"/>
          <p:nvPr>
            <p:ph idx="4" type="subTitle"/>
          </p:nvPr>
        </p:nvSpPr>
        <p:spPr>
          <a:xfrm>
            <a:off x="3418500" y="2105875"/>
            <a:ext cx="23055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39" name="Google Shape;39;p67"/>
          <p:cNvSpPr txBox="1"/>
          <p:nvPr>
            <p:ph idx="5" type="title"/>
          </p:nvPr>
        </p:nvSpPr>
        <p:spPr>
          <a:xfrm>
            <a:off x="919575" y="1319650"/>
            <a:ext cx="365700" cy="365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0" name="Google Shape;40;p67"/>
          <p:cNvSpPr txBox="1"/>
          <p:nvPr>
            <p:ph idx="6" type="title"/>
          </p:nvPr>
        </p:nvSpPr>
        <p:spPr>
          <a:xfrm>
            <a:off x="3509050" y="2977575"/>
            <a:ext cx="365700" cy="365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67"/>
          <p:cNvSpPr txBox="1"/>
          <p:nvPr>
            <p:ph idx="7" type="title"/>
          </p:nvPr>
        </p:nvSpPr>
        <p:spPr>
          <a:xfrm>
            <a:off x="919575" y="2977575"/>
            <a:ext cx="365700" cy="365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2" name="Google Shape;42;p67"/>
          <p:cNvSpPr txBox="1"/>
          <p:nvPr>
            <p:ph idx="8" type="title"/>
          </p:nvPr>
        </p:nvSpPr>
        <p:spPr>
          <a:xfrm>
            <a:off x="3528275" y="1319650"/>
            <a:ext cx="365700" cy="365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3" name="Google Shape;43;p67"/>
          <p:cNvSpPr txBox="1"/>
          <p:nvPr>
            <p:ph idx="9" type="subTitle"/>
          </p:nvPr>
        </p:nvSpPr>
        <p:spPr>
          <a:xfrm>
            <a:off x="6048325" y="3772552"/>
            <a:ext cx="23055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4" name="Google Shape;44;p67"/>
          <p:cNvSpPr txBox="1"/>
          <p:nvPr>
            <p:ph idx="13" type="subTitle"/>
          </p:nvPr>
        </p:nvSpPr>
        <p:spPr>
          <a:xfrm>
            <a:off x="6048325" y="2105875"/>
            <a:ext cx="23055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5" name="Google Shape;45;p67"/>
          <p:cNvSpPr txBox="1"/>
          <p:nvPr>
            <p:ph idx="14" type="title"/>
          </p:nvPr>
        </p:nvSpPr>
        <p:spPr>
          <a:xfrm>
            <a:off x="6136975" y="2977575"/>
            <a:ext cx="365700" cy="365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6" name="Google Shape;46;p67"/>
          <p:cNvSpPr txBox="1"/>
          <p:nvPr>
            <p:ph idx="15" type="title"/>
          </p:nvPr>
        </p:nvSpPr>
        <p:spPr>
          <a:xfrm>
            <a:off x="6136975" y="1319650"/>
            <a:ext cx="365700" cy="365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3000"/>
              <a:buNone/>
              <a:defRPr sz="11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7" name="Google Shape;47;p67"/>
          <p:cNvSpPr txBox="1"/>
          <p:nvPr>
            <p:ph idx="16" type="subTitle"/>
          </p:nvPr>
        </p:nvSpPr>
        <p:spPr>
          <a:xfrm>
            <a:off x="788675" y="1848775"/>
            <a:ext cx="2305500" cy="38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48" name="Google Shape;48;p67"/>
          <p:cNvSpPr txBox="1"/>
          <p:nvPr>
            <p:ph idx="17" type="subTitle"/>
          </p:nvPr>
        </p:nvSpPr>
        <p:spPr>
          <a:xfrm>
            <a:off x="788675" y="3503023"/>
            <a:ext cx="2305500" cy="38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49" name="Google Shape;49;p67"/>
          <p:cNvSpPr txBox="1"/>
          <p:nvPr>
            <p:ph idx="18" type="subTitle"/>
          </p:nvPr>
        </p:nvSpPr>
        <p:spPr>
          <a:xfrm>
            <a:off x="3418500" y="3503023"/>
            <a:ext cx="2305500" cy="38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50" name="Google Shape;50;p67"/>
          <p:cNvSpPr txBox="1"/>
          <p:nvPr>
            <p:ph idx="19" type="subTitle"/>
          </p:nvPr>
        </p:nvSpPr>
        <p:spPr>
          <a:xfrm>
            <a:off x="3418500" y="1848775"/>
            <a:ext cx="2305500" cy="38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51" name="Google Shape;51;p67"/>
          <p:cNvSpPr txBox="1"/>
          <p:nvPr>
            <p:ph idx="20" type="subTitle"/>
          </p:nvPr>
        </p:nvSpPr>
        <p:spPr>
          <a:xfrm>
            <a:off x="6048325" y="3503023"/>
            <a:ext cx="2305500" cy="38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52" name="Google Shape;52;p67"/>
          <p:cNvSpPr txBox="1"/>
          <p:nvPr>
            <p:ph idx="21" type="subTitle"/>
          </p:nvPr>
        </p:nvSpPr>
        <p:spPr>
          <a:xfrm>
            <a:off x="6048325" y="1848775"/>
            <a:ext cx="2305500" cy="385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53" name="Google Shape;53;p6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sp>
        <p:nvSpPr>
          <p:cNvPr id="55" name="Google Shape;55;p68"/>
          <p:cNvSpPr/>
          <p:nvPr/>
        </p:nvSpPr>
        <p:spPr>
          <a:xfrm>
            <a:off x="643372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68"/>
          <p:cNvGrpSpPr/>
          <p:nvPr/>
        </p:nvGrpSpPr>
        <p:grpSpPr>
          <a:xfrm>
            <a:off x="713225" y="-62550"/>
            <a:ext cx="7717800" cy="5210100"/>
            <a:chOff x="713225" y="-62550"/>
            <a:chExt cx="7717800" cy="5210100"/>
          </a:xfrm>
        </p:grpSpPr>
        <p:sp>
          <p:nvSpPr>
            <p:cNvPr id="57" name="Google Shape;57;p68"/>
            <p:cNvSpPr/>
            <p:nvPr/>
          </p:nvSpPr>
          <p:spPr>
            <a:xfrm>
              <a:off x="713225" y="533550"/>
              <a:ext cx="77178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 name="Google Shape;58;p68"/>
            <p:cNvCxnSpPr/>
            <p:nvPr/>
          </p:nvCxnSpPr>
          <p:spPr>
            <a:xfrm rot="10800000">
              <a:off x="713225" y="-62550"/>
              <a:ext cx="0" cy="596100"/>
            </a:xfrm>
            <a:prstGeom prst="straightConnector1">
              <a:avLst/>
            </a:prstGeom>
            <a:noFill/>
            <a:ln cap="flat" cmpd="sng" w="19050">
              <a:solidFill>
                <a:schemeClr val="dk1"/>
              </a:solidFill>
              <a:prstDash val="solid"/>
              <a:round/>
              <a:headEnd len="sm" w="sm" type="none"/>
              <a:tailEnd len="sm" w="sm" type="none"/>
            </a:ln>
          </p:spPr>
        </p:cxnSp>
        <p:cxnSp>
          <p:nvCxnSpPr>
            <p:cNvPr id="59" name="Google Shape;59;p68"/>
            <p:cNvCxnSpPr/>
            <p:nvPr/>
          </p:nvCxnSpPr>
          <p:spPr>
            <a:xfrm>
              <a:off x="8430775" y="4608450"/>
              <a:ext cx="0" cy="539100"/>
            </a:xfrm>
            <a:prstGeom prst="straightConnector1">
              <a:avLst/>
            </a:prstGeom>
            <a:noFill/>
            <a:ln cap="flat" cmpd="sng" w="19050">
              <a:solidFill>
                <a:schemeClr val="dk1"/>
              </a:solidFill>
              <a:prstDash val="solid"/>
              <a:round/>
              <a:headEnd len="sm" w="sm" type="none"/>
              <a:tailEnd len="sm" w="sm" type="none"/>
            </a:ln>
          </p:spPr>
        </p:cxnSp>
      </p:grpSp>
      <p:sp>
        <p:nvSpPr>
          <p:cNvPr id="60" name="Google Shape;60;p68"/>
          <p:cNvSpPr txBox="1"/>
          <p:nvPr>
            <p:ph type="title"/>
          </p:nvPr>
        </p:nvSpPr>
        <p:spPr>
          <a:xfrm>
            <a:off x="1216475" y="1977150"/>
            <a:ext cx="5067600" cy="84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1" name="Google Shape;61;p68"/>
          <p:cNvSpPr txBox="1"/>
          <p:nvPr>
            <p:ph idx="2" type="title"/>
          </p:nvPr>
        </p:nvSpPr>
        <p:spPr>
          <a:xfrm>
            <a:off x="720000" y="533550"/>
            <a:ext cx="824400" cy="7050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3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2" name="Google Shape;62;p68"/>
          <p:cNvSpPr txBox="1"/>
          <p:nvPr>
            <p:ph idx="1" type="subTitle"/>
          </p:nvPr>
        </p:nvSpPr>
        <p:spPr>
          <a:xfrm>
            <a:off x="1216475" y="2730750"/>
            <a:ext cx="5067600" cy="43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63" name="Google Shape;63;p6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9"/>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69"/>
          <p:cNvGrpSpPr/>
          <p:nvPr/>
        </p:nvGrpSpPr>
        <p:grpSpPr>
          <a:xfrm>
            <a:off x="232200" y="-49400"/>
            <a:ext cx="8679000" cy="5250800"/>
            <a:chOff x="232200" y="-49400"/>
            <a:chExt cx="8679000" cy="5250800"/>
          </a:xfrm>
        </p:grpSpPr>
        <p:grpSp>
          <p:nvGrpSpPr>
            <p:cNvPr id="67" name="Google Shape;67;p69"/>
            <p:cNvGrpSpPr/>
            <p:nvPr/>
          </p:nvGrpSpPr>
          <p:grpSpPr>
            <a:xfrm>
              <a:off x="232200" y="-49400"/>
              <a:ext cx="8679000" cy="5250800"/>
              <a:chOff x="232200" y="-49400"/>
              <a:chExt cx="8679000" cy="5250800"/>
            </a:xfrm>
          </p:grpSpPr>
          <p:sp>
            <p:nvSpPr>
              <p:cNvPr id="68" name="Google Shape;68;p6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 name="Google Shape;69;p69"/>
              <p:cNvCxnSpPr/>
              <p:nvPr/>
            </p:nvCxnSpPr>
            <p:spPr>
              <a:xfrm rot="10800000">
                <a:off x="8911200" y="-49400"/>
                <a:ext cx="0" cy="284100"/>
              </a:xfrm>
              <a:prstGeom prst="straightConnector1">
                <a:avLst/>
              </a:prstGeom>
              <a:noFill/>
              <a:ln cap="flat" cmpd="sng" w="19050">
                <a:solidFill>
                  <a:schemeClr val="dk1"/>
                </a:solidFill>
                <a:prstDash val="solid"/>
                <a:round/>
                <a:headEnd len="sm" w="sm" type="none"/>
                <a:tailEnd len="sm" w="sm" type="none"/>
              </a:ln>
            </p:spPr>
          </p:cxnSp>
          <p:cxnSp>
            <p:nvCxnSpPr>
              <p:cNvPr id="70" name="Google Shape;70;p69"/>
              <p:cNvCxnSpPr/>
              <p:nvPr/>
            </p:nvCxnSpPr>
            <p:spPr>
              <a:xfrm rot="10800000">
                <a:off x="232200" y="4917300"/>
                <a:ext cx="0" cy="284100"/>
              </a:xfrm>
              <a:prstGeom prst="straightConnector1">
                <a:avLst/>
              </a:prstGeom>
              <a:noFill/>
              <a:ln cap="flat" cmpd="sng" w="19050">
                <a:solidFill>
                  <a:schemeClr val="dk1"/>
                </a:solidFill>
                <a:prstDash val="solid"/>
                <a:round/>
                <a:headEnd len="sm" w="sm" type="none"/>
                <a:tailEnd len="sm" w="sm" type="none"/>
              </a:ln>
            </p:spPr>
          </p:cxnSp>
        </p:grpSp>
        <p:sp>
          <p:nvSpPr>
            <p:cNvPr id="71" name="Google Shape;71;p6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6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 name="Google Shape;73;p6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4" name="Shape 74"/>
        <p:cNvGrpSpPr/>
        <p:nvPr/>
      </p:nvGrpSpPr>
      <p:grpSpPr>
        <a:xfrm>
          <a:off x="0" y="0"/>
          <a:ext cx="0" cy="0"/>
          <a:chOff x="0" y="0"/>
          <a:chExt cx="0" cy="0"/>
        </a:xfrm>
      </p:grpSpPr>
      <p:sp>
        <p:nvSpPr>
          <p:cNvPr id="75" name="Google Shape;75;p70"/>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 name="Google Shape;76;p70"/>
          <p:cNvGrpSpPr/>
          <p:nvPr/>
        </p:nvGrpSpPr>
        <p:grpSpPr>
          <a:xfrm>
            <a:off x="232200" y="232800"/>
            <a:ext cx="8988300" cy="5000100"/>
            <a:chOff x="232200" y="232800"/>
            <a:chExt cx="8988300" cy="5000100"/>
          </a:xfrm>
        </p:grpSpPr>
        <p:sp>
          <p:nvSpPr>
            <p:cNvPr id="77" name="Google Shape;77;p70"/>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 name="Google Shape;78;p70"/>
            <p:cNvCxnSpPr/>
            <p:nvPr/>
          </p:nvCxnSpPr>
          <p:spPr>
            <a:xfrm rot="10800000">
              <a:off x="8911200" y="232800"/>
              <a:ext cx="309300" cy="0"/>
            </a:xfrm>
            <a:prstGeom prst="straightConnector1">
              <a:avLst/>
            </a:prstGeom>
            <a:noFill/>
            <a:ln cap="flat" cmpd="sng" w="19050">
              <a:solidFill>
                <a:schemeClr val="dk1"/>
              </a:solidFill>
              <a:prstDash val="solid"/>
              <a:round/>
              <a:headEnd len="sm" w="sm" type="none"/>
              <a:tailEnd len="sm" w="sm" type="none"/>
            </a:ln>
          </p:spPr>
        </p:cxnSp>
        <p:cxnSp>
          <p:nvCxnSpPr>
            <p:cNvPr id="79" name="Google Shape;79;p70"/>
            <p:cNvCxnSpPr/>
            <p:nvPr/>
          </p:nvCxnSpPr>
          <p:spPr>
            <a:xfrm>
              <a:off x="233525" y="4917300"/>
              <a:ext cx="0" cy="315600"/>
            </a:xfrm>
            <a:prstGeom prst="straightConnector1">
              <a:avLst/>
            </a:prstGeom>
            <a:noFill/>
            <a:ln cap="flat" cmpd="sng" w="19050">
              <a:solidFill>
                <a:schemeClr val="dk1"/>
              </a:solidFill>
              <a:prstDash val="solid"/>
              <a:round/>
              <a:headEnd len="sm" w="sm" type="none"/>
              <a:tailEnd len="sm" w="sm" type="none"/>
            </a:ln>
          </p:spPr>
        </p:cxnSp>
      </p:grpSp>
      <p:sp>
        <p:nvSpPr>
          <p:cNvPr id="80" name="Google Shape;80;p7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 name="Google Shape;81;p70"/>
          <p:cNvSpPr txBox="1"/>
          <p:nvPr>
            <p:ph idx="1" type="subTitle"/>
          </p:nvPr>
        </p:nvSpPr>
        <p:spPr>
          <a:xfrm>
            <a:off x="977801" y="2514225"/>
            <a:ext cx="2242500" cy="994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2" name="Google Shape;82;p70"/>
          <p:cNvSpPr txBox="1"/>
          <p:nvPr>
            <p:ph idx="2" type="subTitle"/>
          </p:nvPr>
        </p:nvSpPr>
        <p:spPr>
          <a:xfrm>
            <a:off x="3450748" y="2514225"/>
            <a:ext cx="2242500" cy="994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 name="Google Shape;83;p70"/>
          <p:cNvSpPr txBox="1"/>
          <p:nvPr>
            <p:ph idx="3" type="subTitle"/>
          </p:nvPr>
        </p:nvSpPr>
        <p:spPr>
          <a:xfrm>
            <a:off x="5923698" y="2514225"/>
            <a:ext cx="2242500" cy="994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4" name="Google Shape;84;p70"/>
          <p:cNvSpPr txBox="1"/>
          <p:nvPr>
            <p:ph idx="4" type="subTitle"/>
          </p:nvPr>
        </p:nvSpPr>
        <p:spPr>
          <a:xfrm>
            <a:off x="977803" y="2285625"/>
            <a:ext cx="2242500" cy="365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85" name="Google Shape;85;p70"/>
          <p:cNvSpPr txBox="1"/>
          <p:nvPr>
            <p:ph idx="5" type="subTitle"/>
          </p:nvPr>
        </p:nvSpPr>
        <p:spPr>
          <a:xfrm>
            <a:off x="3450747" y="2285625"/>
            <a:ext cx="2242500" cy="365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86" name="Google Shape;86;p70"/>
          <p:cNvSpPr txBox="1"/>
          <p:nvPr>
            <p:ph idx="6" type="subTitle"/>
          </p:nvPr>
        </p:nvSpPr>
        <p:spPr>
          <a:xfrm>
            <a:off x="5923697" y="2285625"/>
            <a:ext cx="2242500" cy="365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87" name="Google Shape;87;p7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7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89" name="Shape 89"/>
        <p:cNvGrpSpPr/>
        <p:nvPr/>
      </p:nvGrpSpPr>
      <p:grpSpPr>
        <a:xfrm>
          <a:off x="0" y="0"/>
          <a:ext cx="0" cy="0"/>
          <a:chOff x="0" y="0"/>
          <a:chExt cx="0" cy="0"/>
        </a:xfrm>
      </p:grpSpPr>
      <p:sp>
        <p:nvSpPr>
          <p:cNvPr id="90" name="Google Shape;90;p71"/>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 name="Google Shape;91;p71"/>
          <p:cNvCxnSpPr/>
          <p:nvPr/>
        </p:nvCxnSpPr>
        <p:spPr>
          <a:xfrm>
            <a:off x="-725" y="1466925"/>
            <a:ext cx="939900" cy="0"/>
          </a:xfrm>
          <a:prstGeom prst="straightConnector1">
            <a:avLst/>
          </a:prstGeom>
          <a:noFill/>
          <a:ln cap="flat" cmpd="sng" w="19050">
            <a:solidFill>
              <a:schemeClr val="dk1"/>
            </a:solidFill>
            <a:prstDash val="solid"/>
            <a:round/>
            <a:headEnd len="sm" w="sm" type="none"/>
            <a:tailEnd len="sm" w="sm" type="none"/>
          </a:ln>
        </p:spPr>
      </p:cxnSp>
      <p:cxnSp>
        <p:nvCxnSpPr>
          <p:cNvPr id="92" name="Google Shape;92;p71"/>
          <p:cNvCxnSpPr/>
          <p:nvPr/>
        </p:nvCxnSpPr>
        <p:spPr>
          <a:xfrm>
            <a:off x="-725" y="2668450"/>
            <a:ext cx="939900" cy="0"/>
          </a:xfrm>
          <a:prstGeom prst="straightConnector1">
            <a:avLst/>
          </a:prstGeom>
          <a:noFill/>
          <a:ln cap="flat" cmpd="sng" w="19050">
            <a:solidFill>
              <a:schemeClr val="dk1"/>
            </a:solidFill>
            <a:prstDash val="solid"/>
            <a:round/>
            <a:headEnd len="sm" w="sm" type="none"/>
            <a:tailEnd len="sm" w="sm" type="none"/>
          </a:ln>
        </p:spPr>
      </p:cxnSp>
      <p:cxnSp>
        <p:nvCxnSpPr>
          <p:cNvPr id="93" name="Google Shape;93;p71"/>
          <p:cNvCxnSpPr/>
          <p:nvPr/>
        </p:nvCxnSpPr>
        <p:spPr>
          <a:xfrm>
            <a:off x="-725" y="3793800"/>
            <a:ext cx="939900" cy="0"/>
          </a:xfrm>
          <a:prstGeom prst="straightConnector1">
            <a:avLst/>
          </a:prstGeom>
          <a:noFill/>
          <a:ln cap="flat" cmpd="sng" w="19050">
            <a:solidFill>
              <a:schemeClr val="dk1"/>
            </a:solidFill>
            <a:prstDash val="solid"/>
            <a:round/>
            <a:headEnd len="sm" w="sm" type="none"/>
            <a:tailEnd len="sm" w="sm" type="none"/>
          </a:ln>
        </p:spPr>
      </p:cxnSp>
      <p:grpSp>
        <p:nvGrpSpPr>
          <p:cNvPr id="94" name="Google Shape;94;p71"/>
          <p:cNvGrpSpPr/>
          <p:nvPr/>
        </p:nvGrpSpPr>
        <p:grpSpPr>
          <a:xfrm>
            <a:off x="232200" y="232800"/>
            <a:ext cx="8988300" cy="5000100"/>
            <a:chOff x="232200" y="232800"/>
            <a:chExt cx="8988300" cy="5000100"/>
          </a:xfrm>
        </p:grpSpPr>
        <p:sp>
          <p:nvSpPr>
            <p:cNvPr id="95" name="Google Shape;95;p71"/>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 name="Google Shape;96;p71"/>
            <p:cNvCxnSpPr/>
            <p:nvPr/>
          </p:nvCxnSpPr>
          <p:spPr>
            <a:xfrm rot="10800000">
              <a:off x="8911200" y="232800"/>
              <a:ext cx="309300" cy="0"/>
            </a:xfrm>
            <a:prstGeom prst="straightConnector1">
              <a:avLst/>
            </a:prstGeom>
            <a:noFill/>
            <a:ln cap="flat" cmpd="sng" w="19050">
              <a:solidFill>
                <a:schemeClr val="dk1"/>
              </a:solidFill>
              <a:prstDash val="solid"/>
              <a:round/>
              <a:headEnd len="sm" w="sm" type="none"/>
              <a:tailEnd len="sm" w="sm" type="none"/>
            </a:ln>
          </p:spPr>
        </p:cxnSp>
        <p:cxnSp>
          <p:nvCxnSpPr>
            <p:cNvPr id="97" name="Google Shape;97;p71"/>
            <p:cNvCxnSpPr/>
            <p:nvPr/>
          </p:nvCxnSpPr>
          <p:spPr>
            <a:xfrm>
              <a:off x="233525" y="4917300"/>
              <a:ext cx="0" cy="315600"/>
            </a:xfrm>
            <a:prstGeom prst="straightConnector1">
              <a:avLst/>
            </a:prstGeom>
            <a:noFill/>
            <a:ln cap="flat" cmpd="sng" w="19050">
              <a:solidFill>
                <a:schemeClr val="dk1"/>
              </a:solidFill>
              <a:prstDash val="solid"/>
              <a:round/>
              <a:headEnd len="sm" w="sm" type="none"/>
              <a:tailEnd len="sm" w="sm" type="none"/>
            </a:ln>
          </p:spPr>
        </p:cxnSp>
      </p:grpSp>
      <p:sp>
        <p:nvSpPr>
          <p:cNvPr id="98" name="Google Shape;98;p71"/>
          <p:cNvSpPr txBox="1"/>
          <p:nvPr>
            <p:ph type="title"/>
          </p:nvPr>
        </p:nvSpPr>
        <p:spPr>
          <a:xfrm>
            <a:off x="713225" y="445025"/>
            <a:ext cx="7710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 name="Google Shape;99;p71"/>
          <p:cNvSpPr txBox="1"/>
          <p:nvPr>
            <p:ph idx="1" type="subTitle"/>
          </p:nvPr>
        </p:nvSpPr>
        <p:spPr>
          <a:xfrm>
            <a:off x="1731050" y="1640570"/>
            <a:ext cx="6613200" cy="530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0" name="Google Shape;100;p71"/>
          <p:cNvSpPr txBox="1"/>
          <p:nvPr>
            <p:ph idx="2" type="subTitle"/>
          </p:nvPr>
        </p:nvSpPr>
        <p:spPr>
          <a:xfrm>
            <a:off x="1731050" y="2800360"/>
            <a:ext cx="66132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1" name="Google Shape;101;p71"/>
          <p:cNvSpPr txBox="1"/>
          <p:nvPr>
            <p:ph idx="3" type="subTitle"/>
          </p:nvPr>
        </p:nvSpPr>
        <p:spPr>
          <a:xfrm>
            <a:off x="1731050" y="3957450"/>
            <a:ext cx="6613200" cy="527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400">
                <a:latin typeface="Hanken Grotesk"/>
                <a:ea typeface="Hanken Grotesk"/>
                <a:cs typeface="Hanken Grotesk"/>
                <a:sym typeface="Hanken Grotesk"/>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2" name="Google Shape;102;p71"/>
          <p:cNvSpPr txBox="1"/>
          <p:nvPr>
            <p:ph idx="4" type="subTitle"/>
          </p:nvPr>
        </p:nvSpPr>
        <p:spPr>
          <a:xfrm>
            <a:off x="1731050" y="1241275"/>
            <a:ext cx="6613200" cy="5304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3" name="Google Shape;103;p71"/>
          <p:cNvSpPr txBox="1"/>
          <p:nvPr>
            <p:ph idx="5" type="subTitle"/>
          </p:nvPr>
        </p:nvSpPr>
        <p:spPr>
          <a:xfrm>
            <a:off x="1731050" y="2395400"/>
            <a:ext cx="6613200" cy="5277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4" name="Google Shape;104;p71"/>
          <p:cNvSpPr txBox="1"/>
          <p:nvPr>
            <p:ph idx="6" type="subTitle"/>
          </p:nvPr>
        </p:nvSpPr>
        <p:spPr>
          <a:xfrm>
            <a:off x="1731050" y="3546826"/>
            <a:ext cx="6613200" cy="5277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l">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5" name="Google Shape;105;p7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7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07" name="Shape 107"/>
        <p:cNvGrpSpPr/>
        <p:nvPr/>
      </p:nvGrpSpPr>
      <p:grpSpPr>
        <a:xfrm>
          <a:off x="0" y="0"/>
          <a:ext cx="0" cy="0"/>
          <a:chOff x="0" y="0"/>
          <a:chExt cx="0" cy="0"/>
        </a:xfrm>
      </p:grpSpPr>
      <p:sp>
        <p:nvSpPr>
          <p:cNvPr id="108" name="Google Shape;108;p72"/>
          <p:cNvSpPr/>
          <p:nvPr/>
        </p:nvSpPr>
        <p:spPr>
          <a:xfrm>
            <a:off x="35528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72"/>
          <p:cNvGrpSpPr/>
          <p:nvPr/>
        </p:nvGrpSpPr>
        <p:grpSpPr>
          <a:xfrm>
            <a:off x="-50475" y="232800"/>
            <a:ext cx="8961675" cy="4684500"/>
            <a:chOff x="-50475" y="232800"/>
            <a:chExt cx="8961675" cy="4684500"/>
          </a:xfrm>
        </p:grpSpPr>
        <p:sp>
          <p:nvSpPr>
            <p:cNvPr id="110" name="Google Shape;110;p72"/>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 name="Google Shape;111;p72"/>
            <p:cNvCxnSpPr/>
            <p:nvPr/>
          </p:nvCxnSpPr>
          <p:spPr>
            <a:xfrm rot="10800000">
              <a:off x="-50475" y="232800"/>
              <a:ext cx="309300" cy="0"/>
            </a:xfrm>
            <a:prstGeom prst="straightConnector1">
              <a:avLst/>
            </a:prstGeom>
            <a:noFill/>
            <a:ln cap="flat" cmpd="sng" w="19050">
              <a:solidFill>
                <a:schemeClr val="dk1"/>
              </a:solidFill>
              <a:prstDash val="solid"/>
              <a:round/>
              <a:headEnd len="sm" w="sm" type="none"/>
              <a:tailEnd len="sm" w="sm" type="none"/>
            </a:ln>
          </p:spPr>
        </p:cxnSp>
      </p:grpSp>
      <p:sp>
        <p:nvSpPr>
          <p:cNvPr id="112" name="Google Shape;112;p72"/>
          <p:cNvSpPr txBox="1"/>
          <p:nvPr>
            <p:ph type="title"/>
          </p:nvPr>
        </p:nvSpPr>
        <p:spPr>
          <a:xfrm>
            <a:off x="720000" y="1203900"/>
            <a:ext cx="3198300" cy="150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3" name="Google Shape;113;p72"/>
          <p:cNvSpPr txBox="1"/>
          <p:nvPr>
            <p:ph idx="1" type="subTitle"/>
          </p:nvPr>
        </p:nvSpPr>
        <p:spPr>
          <a:xfrm>
            <a:off x="720000" y="2706062"/>
            <a:ext cx="3198300" cy="146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atin typeface="Hanken Grotesk"/>
                <a:ea typeface="Hanken Grotesk"/>
                <a:cs typeface="Hanken Grotesk"/>
                <a:sym typeface="Hanken Grotesk"/>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 name="Google Shape;114;p72"/>
          <p:cNvSpPr/>
          <p:nvPr>
            <p:ph idx="2" type="pic"/>
          </p:nvPr>
        </p:nvSpPr>
        <p:spPr>
          <a:xfrm>
            <a:off x="4494050" y="0"/>
            <a:ext cx="4650000" cy="5143500"/>
          </a:xfrm>
          <a:prstGeom prst="rect">
            <a:avLst/>
          </a:prstGeom>
          <a:noFill/>
          <a:ln cap="flat" cmpd="sng" w="19050">
            <a:solidFill>
              <a:schemeClr val="dk1"/>
            </a:solidFill>
            <a:prstDash val="solid"/>
            <a:round/>
            <a:headEnd len="sm" w="sm" type="none"/>
            <a:tailEnd len="sm" w="sm" type="none"/>
          </a:ln>
        </p:spPr>
      </p:sp>
      <p:sp>
        <p:nvSpPr>
          <p:cNvPr id="115" name="Google Shape;115;p7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6" name="Shape 116"/>
        <p:cNvGrpSpPr/>
        <p:nvPr/>
      </p:nvGrpSpPr>
      <p:grpSpPr>
        <a:xfrm>
          <a:off x="0" y="0"/>
          <a:ext cx="0" cy="0"/>
          <a:chOff x="0" y="0"/>
          <a:chExt cx="0" cy="0"/>
        </a:xfrm>
      </p:grpSpPr>
      <p:sp>
        <p:nvSpPr>
          <p:cNvPr id="117" name="Google Shape;117;p73"/>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73"/>
          <p:cNvGrpSpPr/>
          <p:nvPr/>
        </p:nvGrpSpPr>
        <p:grpSpPr>
          <a:xfrm>
            <a:off x="-19050" y="232800"/>
            <a:ext cx="9189150" cy="4684500"/>
            <a:chOff x="-19050" y="232800"/>
            <a:chExt cx="9189150" cy="4684500"/>
          </a:xfrm>
        </p:grpSpPr>
        <p:sp>
          <p:nvSpPr>
            <p:cNvPr id="119" name="Google Shape;119;p7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 name="Google Shape;120;p73"/>
            <p:cNvCxnSpPr/>
            <p:nvPr/>
          </p:nvCxnSpPr>
          <p:spPr>
            <a:xfrm rot="10800000">
              <a:off x="-19050" y="4917300"/>
              <a:ext cx="258900" cy="0"/>
            </a:xfrm>
            <a:prstGeom prst="straightConnector1">
              <a:avLst/>
            </a:prstGeom>
            <a:noFill/>
            <a:ln cap="flat" cmpd="sng" w="19050">
              <a:solidFill>
                <a:schemeClr val="dk1"/>
              </a:solidFill>
              <a:prstDash val="solid"/>
              <a:round/>
              <a:headEnd len="sm" w="sm" type="none"/>
              <a:tailEnd len="sm" w="sm" type="none"/>
            </a:ln>
          </p:spPr>
        </p:cxnSp>
        <p:cxnSp>
          <p:nvCxnSpPr>
            <p:cNvPr id="121" name="Google Shape;121;p73"/>
            <p:cNvCxnSpPr/>
            <p:nvPr/>
          </p:nvCxnSpPr>
          <p:spPr>
            <a:xfrm rot="10800000">
              <a:off x="8911200" y="232800"/>
              <a:ext cx="258900" cy="0"/>
            </a:xfrm>
            <a:prstGeom prst="straightConnector1">
              <a:avLst/>
            </a:prstGeom>
            <a:noFill/>
            <a:ln cap="flat" cmpd="sng" w="19050">
              <a:solidFill>
                <a:schemeClr val="dk1"/>
              </a:solidFill>
              <a:prstDash val="solid"/>
              <a:round/>
              <a:headEnd len="sm" w="sm" type="none"/>
              <a:tailEnd len="sm" w="sm" type="none"/>
            </a:ln>
          </p:spPr>
        </p:cxnSp>
      </p:grpSp>
      <p:sp>
        <p:nvSpPr>
          <p:cNvPr id="122" name="Google Shape;122;p73"/>
          <p:cNvSpPr txBox="1"/>
          <p:nvPr>
            <p:ph type="title"/>
          </p:nvPr>
        </p:nvSpPr>
        <p:spPr>
          <a:xfrm>
            <a:off x="722376" y="445025"/>
            <a:ext cx="7708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800"/>
            </a:lvl1pPr>
            <a:lvl2pPr lvl="1" algn="l">
              <a:lnSpc>
                <a:spcPct val="100000"/>
              </a:lnSpc>
              <a:spcBef>
                <a:spcPts val="0"/>
              </a:spcBef>
              <a:spcAft>
                <a:spcPts val="0"/>
              </a:spcAft>
              <a:buSzPts val="3000"/>
              <a:buNone/>
              <a:defRPr>
                <a:latin typeface="Lato"/>
                <a:ea typeface="Lato"/>
                <a:cs typeface="Lato"/>
                <a:sym typeface="Lato"/>
              </a:defRPr>
            </a:lvl2pPr>
            <a:lvl3pPr lvl="2" algn="l">
              <a:lnSpc>
                <a:spcPct val="100000"/>
              </a:lnSpc>
              <a:spcBef>
                <a:spcPts val="0"/>
              </a:spcBef>
              <a:spcAft>
                <a:spcPts val="0"/>
              </a:spcAft>
              <a:buSzPts val="3000"/>
              <a:buNone/>
              <a:defRPr>
                <a:latin typeface="Lato"/>
                <a:ea typeface="Lato"/>
                <a:cs typeface="Lato"/>
                <a:sym typeface="Lato"/>
              </a:defRPr>
            </a:lvl3pPr>
            <a:lvl4pPr lvl="3" algn="l">
              <a:lnSpc>
                <a:spcPct val="100000"/>
              </a:lnSpc>
              <a:spcBef>
                <a:spcPts val="0"/>
              </a:spcBef>
              <a:spcAft>
                <a:spcPts val="0"/>
              </a:spcAft>
              <a:buSzPts val="3000"/>
              <a:buNone/>
              <a:defRPr>
                <a:latin typeface="Lato"/>
                <a:ea typeface="Lato"/>
                <a:cs typeface="Lato"/>
                <a:sym typeface="Lato"/>
              </a:defRPr>
            </a:lvl4pPr>
            <a:lvl5pPr lvl="4" algn="l">
              <a:lnSpc>
                <a:spcPct val="100000"/>
              </a:lnSpc>
              <a:spcBef>
                <a:spcPts val="0"/>
              </a:spcBef>
              <a:spcAft>
                <a:spcPts val="0"/>
              </a:spcAft>
              <a:buSzPts val="3000"/>
              <a:buNone/>
              <a:defRPr>
                <a:latin typeface="Lato"/>
                <a:ea typeface="Lato"/>
                <a:cs typeface="Lato"/>
                <a:sym typeface="Lato"/>
              </a:defRPr>
            </a:lvl5pPr>
            <a:lvl6pPr lvl="5" algn="l">
              <a:lnSpc>
                <a:spcPct val="100000"/>
              </a:lnSpc>
              <a:spcBef>
                <a:spcPts val="0"/>
              </a:spcBef>
              <a:spcAft>
                <a:spcPts val="0"/>
              </a:spcAft>
              <a:buSzPts val="3000"/>
              <a:buNone/>
              <a:defRPr>
                <a:latin typeface="Lato"/>
                <a:ea typeface="Lato"/>
                <a:cs typeface="Lato"/>
                <a:sym typeface="Lato"/>
              </a:defRPr>
            </a:lvl6pPr>
            <a:lvl7pPr lvl="6" algn="l">
              <a:lnSpc>
                <a:spcPct val="100000"/>
              </a:lnSpc>
              <a:spcBef>
                <a:spcPts val="0"/>
              </a:spcBef>
              <a:spcAft>
                <a:spcPts val="0"/>
              </a:spcAft>
              <a:buSzPts val="3000"/>
              <a:buNone/>
              <a:defRPr>
                <a:latin typeface="Lato"/>
                <a:ea typeface="Lato"/>
                <a:cs typeface="Lato"/>
                <a:sym typeface="Lato"/>
              </a:defRPr>
            </a:lvl7pPr>
            <a:lvl8pPr lvl="7" algn="l">
              <a:lnSpc>
                <a:spcPct val="100000"/>
              </a:lnSpc>
              <a:spcBef>
                <a:spcPts val="0"/>
              </a:spcBef>
              <a:spcAft>
                <a:spcPts val="0"/>
              </a:spcAft>
              <a:buSzPts val="3000"/>
              <a:buNone/>
              <a:defRPr>
                <a:latin typeface="Lato"/>
                <a:ea typeface="Lato"/>
                <a:cs typeface="Lato"/>
                <a:sym typeface="Lato"/>
              </a:defRPr>
            </a:lvl8pPr>
            <a:lvl9pPr lvl="8" algn="l">
              <a:lnSpc>
                <a:spcPct val="100000"/>
              </a:lnSpc>
              <a:spcBef>
                <a:spcPts val="0"/>
              </a:spcBef>
              <a:spcAft>
                <a:spcPts val="0"/>
              </a:spcAft>
              <a:buSzPts val="3000"/>
              <a:buNone/>
              <a:defRPr>
                <a:latin typeface="Lato"/>
                <a:ea typeface="Lato"/>
                <a:cs typeface="Lato"/>
                <a:sym typeface="Lato"/>
              </a:defRPr>
            </a:lvl9pPr>
          </a:lstStyle>
          <a:p/>
        </p:txBody>
      </p:sp>
      <p:sp>
        <p:nvSpPr>
          <p:cNvPr id="123" name="Google Shape;123;p73"/>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7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gtree Black"/>
              <a:buNone/>
              <a:defRPr b="0" i="0" sz="2800" u="none" cap="none" strike="noStrike">
                <a:solidFill>
                  <a:schemeClr val="dk1"/>
                </a:solidFill>
                <a:latin typeface="Figtree Black"/>
                <a:ea typeface="Figtree Black"/>
                <a:cs typeface="Figtree Black"/>
                <a:sym typeface="Figtree Black"/>
              </a:defRPr>
            </a:lvl1pPr>
            <a:lvl2pPr lvl="1"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2pPr>
            <a:lvl3pPr lvl="2"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3pPr>
            <a:lvl4pPr lvl="3"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4pPr>
            <a:lvl5pPr lvl="4"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5pPr>
            <a:lvl6pPr lvl="5"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6pPr>
            <a:lvl7pPr lvl="6"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7pPr>
            <a:lvl8pPr lvl="7"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8pPr>
            <a:lvl9pPr lvl="8" marR="0" rtl="0" algn="l">
              <a:lnSpc>
                <a:spcPct val="100000"/>
              </a:lnSpc>
              <a:spcBef>
                <a:spcPts val="0"/>
              </a:spcBef>
              <a:spcAft>
                <a:spcPts val="0"/>
              </a:spcAft>
              <a:buClr>
                <a:schemeClr val="dk1"/>
              </a:buClr>
              <a:buSzPts val="3000"/>
              <a:buFont typeface="Figtree Black"/>
              <a:buNone/>
              <a:defRPr b="0" i="0" sz="3000" u="none" cap="none" strike="noStrike">
                <a:solidFill>
                  <a:schemeClr val="dk1"/>
                </a:solidFill>
                <a:latin typeface="Figtree Black"/>
                <a:ea typeface="Figtree Black"/>
                <a:cs typeface="Figtree Black"/>
                <a:sym typeface="Figtree Black"/>
              </a:defRPr>
            </a:lvl9pPr>
          </a:lstStyle>
          <a:p/>
        </p:txBody>
      </p:sp>
      <p:sp>
        <p:nvSpPr>
          <p:cNvPr id="7" name="Google Shape;7;p64"/>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Hanken Grotesk"/>
              <a:buChar char="●"/>
              <a:defRPr b="0" i="0" sz="1400" u="none" cap="none" strike="noStrike">
                <a:solidFill>
                  <a:schemeClr val="dk1"/>
                </a:solidFill>
                <a:latin typeface="Hanken Grotesk"/>
                <a:ea typeface="Hanken Grotesk"/>
                <a:cs typeface="Hanken Grotesk"/>
                <a:sym typeface="Hanken Grotesk"/>
              </a:defRPr>
            </a:lvl1pPr>
            <a:lvl2pPr indent="-317500" lvl="1" marL="914400" marR="0" rtl="0" algn="l">
              <a:lnSpc>
                <a:spcPct val="115000"/>
              </a:lnSpc>
              <a:spcBef>
                <a:spcPts val="0"/>
              </a:spcBef>
              <a:spcAft>
                <a:spcPts val="0"/>
              </a:spcAft>
              <a:buClr>
                <a:schemeClr val="dk1"/>
              </a:buClr>
              <a:buSzPts val="1400"/>
              <a:buFont typeface="Hanken Grotesk"/>
              <a:buChar char="○"/>
              <a:defRPr b="0" i="0" sz="1400" u="none" cap="none" strike="noStrike">
                <a:solidFill>
                  <a:schemeClr val="dk1"/>
                </a:solidFill>
                <a:latin typeface="Hanken Grotesk"/>
                <a:ea typeface="Hanken Grotesk"/>
                <a:cs typeface="Hanken Grotesk"/>
                <a:sym typeface="Hanken Grotesk"/>
              </a:defRPr>
            </a:lvl2pPr>
            <a:lvl3pPr indent="-317500" lvl="2" marL="1371600" marR="0" rtl="0" algn="l">
              <a:lnSpc>
                <a:spcPct val="115000"/>
              </a:lnSpc>
              <a:spcBef>
                <a:spcPts val="0"/>
              </a:spcBef>
              <a:spcAft>
                <a:spcPts val="0"/>
              </a:spcAft>
              <a:buClr>
                <a:schemeClr val="dk1"/>
              </a:buClr>
              <a:buSzPts val="1400"/>
              <a:buFont typeface="Hanken Grotesk"/>
              <a:buChar char="■"/>
              <a:defRPr b="0" i="0" sz="1400" u="none" cap="none" strike="noStrike">
                <a:solidFill>
                  <a:schemeClr val="dk1"/>
                </a:solidFill>
                <a:latin typeface="Hanken Grotesk"/>
                <a:ea typeface="Hanken Grotesk"/>
                <a:cs typeface="Hanken Grotesk"/>
                <a:sym typeface="Hanken Grotesk"/>
              </a:defRPr>
            </a:lvl3pPr>
            <a:lvl4pPr indent="-317500" lvl="3" marL="1828800" marR="0" rtl="0" algn="l">
              <a:lnSpc>
                <a:spcPct val="115000"/>
              </a:lnSpc>
              <a:spcBef>
                <a:spcPts val="0"/>
              </a:spcBef>
              <a:spcAft>
                <a:spcPts val="0"/>
              </a:spcAft>
              <a:buClr>
                <a:schemeClr val="dk1"/>
              </a:buClr>
              <a:buSzPts val="1400"/>
              <a:buFont typeface="Hanken Grotesk"/>
              <a:buChar char="●"/>
              <a:defRPr b="0" i="0" sz="1400" u="none" cap="none" strike="noStrike">
                <a:solidFill>
                  <a:schemeClr val="dk1"/>
                </a:solidFill>
                <a:latin typeface="Hanken Grotesk"/>
                <a:ea typeface="Hanken Grotesk"/>
                <a:cs typeface="Hanken Grotesk"/>
                <a:sym typeface="Hanken Grotesk"/>
              </a:defRPr>
            </a:lvl4pPr>
            <a:lvl5pPr indent="-317500" lvl="4" marL="2286000" marR="0" rtl="0" algn="l">
              <a:lnSpc>
                <a:spcPct val="115000"/>
              </a:lnSpc>
              <a:spcBef>
                <a:spcPts val="0"/>
              </a:spcBef>
              <a:spcAft>
                <a:spcPts val="0"/>
              </a:spcAft>
              <a:buClr>
                <a:schemeClr val="dk1"/>
              </a:buClr>
              <a:buSzPts val="1400"/>
              <a:buFont typeface="Hanken Grotesk"/>
              <a:buChar char="○"/>
              <a:defRPr b="0" i="0" sz="1400" u="none" cap="none" strike="noStrike">
                <a:solidFill>
                  <a:schemeClr val="dk1"/>
                </a:solidFill>
                <a:latin typeface="Hanken Grotesk"/>
                <a:ea typeface="Hanken Grotesk"/>
                <a:cs typeface="Hanken Grotesk"/>
                <a:sym typeface="Hanken Grotesk"/>
              </a:defRPr>
            </a:lvl5pPr>
            <a:lvl6pPr indent="-317500" lvl="5" marL="2743200" marR="0" rtl="0" algn="l">
              <a:lnSpc>
                <a:spcPct val="115000"/>
              </a:lnSpc>
              <a:spcBef>
                <a:spcPts val="0"/>
              </a:spcBef>
              <a:spcAft>
                <a:spcPts val="0"/>
              </a:spcAft>
              <a:buClr>
                <a:schemeClr val="dk1"/>
              </a:buClr>
              <a:buSzPts val="1400"/>
              <a:buFont typeface="Hanken Grotesk"/>
              <a:buChar char="■"/>
              <a:defRPr b="0" i="0" sz="1400" u="none" cap="none" strike="noStrike">
                <a:solidFill>
                  <a:schemeClr val="dk1"/>
                </a:solidFill>
                <a:latin typeface="Hanken Grotesk"/>
                <a:ea typeface="Hanken Grotesk"/>
                <a:cs typeface="Hanken Grotesk"/>
                <a:sym typeface="Hanken Grotesk"/>
              </a:defRPr>
            </a:lvl6pPr>
            <a:lvl7pPr indent="-317500" lvl="6" marL="3200400" marR="0" rtl="0" algn="l">
              <a:lnSpc>
                <a:spcPct val="115000"/>
              </a:lnSpc>
              <a:spcBef>
                <a:spcPts val="0"/>
              </a:spcBef>
              <a:spcAft>
                <a:spcPts val="0"/>
              </a:spcAft>
              <a:buClr>
                <a:schemeClr val="dk1"/>
              </a:buClr>
              <a:buSzPts val="1400"/>
              <a:buFont typeface="Hanken Grotesk"/>
              <a:buChar char="●"/>
              <a:defRPr b="0" i="0" sz="1400" u="none" cap="none" strike="noStrike">
                <a:solidFill>
                  <a:schemeClr val="dk1"/>
                </a:solidFill>
                <a:latin typeface="Hanken Grotesk"/>
                <a:ea typeface="Hanken Grotesk"/>
                <a:cs typeface="Hanken Grotesk"/>
                <a:sym typeface="Hanken Grotesk"/>
              </a:defRPr>
            </a:lvl7pPr>
            <a:lvl8pPr indent="-317500" lvl="7" marL="3657600" marR="0" rtl="0" algn="l">
              <a:lnSpc>
                <a:spcPct val="115000"/>
              </a:lnSpc>
              <a:spcBef>
                <a:spcPts val="0"/>
              </a:spcBef>
              <a:spcAft>
                <a:spcPts val="0"/>
              </a:spcAft>
              <a:buClr>
                <a:schemeClr val="dk1"/>
              </a:buClr>
              <a:buSzPts val="1400"/>
              <a:buFont typeface="Hanken Grotesk"/>
              <a:buChar char="○"/>
              <a:defRPr b="0" i="0" sz="1400" u="none" cap="none" strike="noStrike">
                <a:solidFill>
                  <a:schemeClr val="dk1"/>
                </a:solidFill>
                <a:latin typeface="Hanken Grotesk"/>
                <a:ea typeface="Hanken Grotesk"/>
                <a:cs typeface="Hanken Grotesk"/>
                <a:sym typeface="Hanken Grotesk"/>
              </a:defRPr>
            </a:lvl8pPr>
            <a:lvl9pPr indent="-317500" lvl="8" marL="4114800" marR="0" rtl="0" algn="l">
              <a:lnSpc>
                <a:spcPct val="115000"/>
              </a:lnSpc>
              <a:spcBef>
                <a:spcPts val="0"/>
              </a:spcBef>
              <a:spcAft>
                <a:spcPts val="0"/>
              </a:spcAft>
              <a:buClr>
                <a:schemeClr val="dk1"/>
              </a:buClr>
              <a:buSzPts val="1400"/>
              <a:buFont typeface="Hanken Grotesk"/>
              <a:buChar char="■"/>
              <a:defRPr b="0" i="0" sz="1400" u="none" cap="none" strike="noStrike">
                <a:solidFill>
                  <a:schemeClr val="dk1"/>
                </a:solidFill>
                <a:latin typeface="Hanken Grotesk"/>
                <a:ea typeface="Hanken Grotesk"/>
                <a:cs typeface="Hanken Grotesk"/>
                <a:sym typeface="Hanken Grotesk"/>
              </a:defRPr>
            </a:lvl9pPr>
          </a:lstStyle>
          <a:p/>
        </p:txBody>
      </p:sp>
      <p:sp>
        <p:nvSpPr>
          <p:cNvPr id="8" name="Google Shape;8;p6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7C7C7C"/>
                </a:solidFill>
                <a:latin typeface="Arial"/>
                <a:ea typeface="Arial"/>
                <a:cs typeface="Arial"/>
                <a:sym typeface="Arial"/>
              </a:defRPr>
            </a:lvl1pPr>
            <a:lvl2pPr indent="0" lvl="1" marL="0" marR="0" rtl="0" algn="r">
              <a:lnSpc>
                <a:spcPct val="100000"/>
              </a:lnSpc>
              <a:spcBef>
                <a:spcPts val="0"/>
              </a:spcBef>
              <a:spcAft>
                <a:spcPts val="0"/>
              </a:spcAft>
              <a:buNone/>
              <a:defRPr b="0" i="0" sz="1200" u="none" cap="none" strike="noStrike">
                <a:solidFill>
                  <a:srgbClr val="7C7C7C"/>
                </a:solidFill>
                <a:latin typeface="Arial"/>
                <a:ea typeface="Arial"/>
                <a:cs typeface="Arial"/>
                <a:sym typeface="Arial"/>
              </a:defRPr>
            </a:lvl2pPr>
            <a:lvl3pPr indent="0" lvl="2" marL="0" marR="0" rtl="0" algn="r">
              <a:lnSpc>
                <a:spcPct val="100000"/>
              </a:lnSpc>
              <a:spcBef>
                <a:spcPts val="0"/>
              </a:spcBef>
              <a:spcAft>
                <a:spcPts val="0"/>
              </a:spcAft>
              <a:buNone/>
              <a:defRPr b="0" i="0" sz="1200" u="none" cap="none" strike="noStrike">
                <a:solidFill>
                  <a:srgbClr val="7C7C7C"/>
                </a:solidFill>
                <a:latin typeface="Arial"/>
                <a:ea typeface="Arial"/>
                <a:cs typeface="Arial"/>
                <a:sym typeface="Arial"/>
              </a:defRPr>
            </a:lvl3pPr>
            <a:lvl4pPr indent="0" lvl="3" marL="0" marR="0" rtl="0" algn="r">
              <a:lnSpc>
                <a:spcPct val="100000"/>
              </a:lnSpc>
              <a:spcBef>
                <a:spcPts val="0"/>
              </a:spcBef>
              <a:spcAft>
                <a:spcPts val="0"/>
              </a:spcAft>
              <a:buNone/>
              <a:defRPr b="0" i="0" sz="1200" u="none" cap="none" strike="noStrike">
                <a:solidFill>
                  <a:srgbClr val="7C7C7C"/>
                </a:solidFill>
                <a:latin typeface="Arial"/>
                <a:ea typeface="Arial"/>
                <a:cs typeface="Arial"/>
                <a:sym typeface="Arial"/>
              </a:defRPr>
            </a:lvl4pPr>
            <a:lvl5pPr indent="0" lvl="4" marL="0" marR="0" rtl="0" algn="r">
              <a:lnSpc>
                <a:spcPct val="100000"/>
              </a:lnSpc>
              <a:spcBef>
                <a:spcPts val="0"/>
              </a:spcBef>
              <a:spcAft>
                <a:spcPts val="0"/>
              </a:spcAft>
              <a:buNone/>
              <a:defRPr b="0" i="0" sz="1200" u="none" cap="none" strike="noStrike">
                <a:solidFill>
                  <a:srgbClr val="7C7C7C"/>
                </a:solidFill>
                <a:latin typeface="Arial"/>
                <a:ea typeface="Arial"/>
                <a:cs typeface="Arial"/>
                <a:sym typeface="Arial"/>
              </a:defRPr>
            </a:lvl5pPr>
            <a:lvl6pPr indent="0" lvl="5" marL="0" marR="0" rtl="0" algn="r">
              <a:lnSpc>
                <a:spcPct val="100000"/>
              </a:lnSpc>
              <a:spcBef>
                <a:spcPts val="0"/>
              </a:spcBef>
              <a:spcAft>
                <a:spcPts val="0"/>
              </a:spcAft>
              <a:buNone/>
              <a:defRPr b="0" i="0" sz="1200" u="none" cap="none" strike="noStrike">
                <a:solidFill>
                  <a:srgbClr val="7C7C7C"/>
                </a:solidFill>
                <a:latin typeface="Arial"/>
                <a:ea typeface="Arial"/>
                <a:cs typeface="Arial"/>
                <a:sym typeface="Arial"/>
              </a:defRPr>
            </a:lvl6pPr>
            <a:lvl7pPr indent="0" lvl="6" marL="0" marR="0" rtl="0" algn="r">
              <a:lnSpc>
                <a:spcPct val="100000"/>
              </a:lnSpc>
              <a:spcBef>
                <a:spcPts val="0"/>
              </a:spcBef>
              <a:spcAft>
                <a:spcPts val="0"/>
              </a:spcAft>
              <a:buNone/>
              <a:defRPr b="0" i="0" sz="1200" u="none" cap="none" strike="noStrike">
                <a:solidFill>
                  <a:srgbClr val="7C7C7C"/>
                </a:solidFill>
                <a:latin typeface="Arial"/>
                <a:ea typeface="Arial"/>
                <a:cs typeface="Arial"/>
                <a:sym typeface="Arial"/>
              </a:defRPr>
            </a:lvl7pPr>
            <a:lvl8pPr indent="0" lvl="7" marL="0" marR="0" rtl="0" algn="r">
              <a:lnSpc>
                <a:spcPct val="100000"/>
              </a:lnSpc>
              <a:spcBef>
                <a:spcPts val="0"/>
              </a:spcBef>
              <a:spcAft>
                <a:spcPts val="0"/>
              </a:spcAft>
              <a:buNone/>
              <a:defRPr b="0" i="0" sz="1200" u="none" cap="none" strike="noStrike">
                <a:solidFill>
                  <a:srgbClr val="7C7C7C"/>
                </a:solidFill>
                <a:latin typeface="Arial"/>
                <a:ea typeface="Arial"/>
                <a:cs typeface="Arial"/>
                <a:sym typeface="Arial"/>
              </a:defRPr>
            </a:lvl8pPr>
            <a:lvl9pPr indent="0" lvl="8" marL="0" marR="0" rtl="0" algn="r">
              <a:lnSpc>
                <a:spcPct val="100000"/>
              </a:lnSpc>
              <a:spcBef>
                <a:spcPts val="0"/>
              </a:spcBef>
              <a:spcAft>
                <a:spcPts val="0"/>
              </a:spcAft>
              <a:buNone/>
              <a:defRPr b="0" i="0" sz="1200" u="none" cap="none" strike="noStrike">
                <a:solidFill>
                  <a:srgbClr val="7C7C7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 name="Google Shape;9;p6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7C7C7C"/>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4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8.png"/><Relationship Id="rId4" Type="http://schemas.openxmlformats.org/officeDocument/2006/relationships/image" Target="../media/image68.png"/><Relationship Id="rId9" Type="http://schemas.openxmlformats.org/officeDocument/2006/relationships/image" Target="../media/image38.png"/><Relationship Id="rId5" Type="http://schemas.openxmlformats.org/officeDocument/2006/relationships/image" Target="../media/image50.png"/><Relationship Id="rId6" Type="http://schemas.openxmlformats.org/officeDocument/2006/relationships/image" Target="../media/image67.png"/><Relationship Id="rId7" Type="http://schemas.openxmlformats.org/officeDocument/2006/relationships/image" Target="../media/image53.png"/><Relationship Id="rId8"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A blue circle with white text&#10;&#10;Description automatically generated" id="246" name="Google Shape;246;p1"/>
          <p:cNvPicPr preferRelativeResize="0"/>
          <p:nvPr/>
        </p:nvPicPr>
        <p:blipFill rotWithShape="1">
          <a:blip r:embed="rId3">
            <a:alphaModFix/>
          </a:blip>
          <a:srcRect b="0" l="0" r="0" t="0"/>
          <a:stretch/>
        </p:blipFill>
        <p:spPr>
          <a:xfrm>
            <a:off x="5116830" y="869183"/>
            <a:ext cx="3147060" cy="3147060"/>
          </a:xfrm>
          <a:prstGeom prst="rect">
            <a:avLst/>
          </a:prstGeom>
          <a:noFill/>
          <a:ln>
            <a:noFill/>
          </a:ln>
        </p:spPr>
      </p:pic>
      <p:sp>
        <p:nvSpPr>
          <p:cNvPr id="247" name="Google Shape;247;p1"/>
          <p:cNvSpPr txBox="1"/>
          <p:nvPr>
            <p:ph type="ctrTitle"/>
          </p:nvPr>
        </p:nvSpPr>
        <p:spPr>
          <a:xfrm>
            <a:off x="1087125" y="1670213"/>
            <a:ext cx="5897400" cy="139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br>
              <a:rPr lang="en-US"/>
            </a:br>
            <a:r>
              <a:rPr lang="en-US"/>
              <a:t>ML PROJECT WITH </a:t>
            </a:r>
            <a:r>
              <a:rPr lang="en-US" sz="5400">
                <a:solidFill>
                  <a:srgbClr val="C00000"/>
                </a:solidFill>
              </a:rPr>
              <a:t>NEPTUNE</a:t>
            </a:r>
            <a:endParaRPr sz="5400">
              <a:solidFill>
                <a:srgbClr val="C00000"/>
              </a:solidFill>
            </a:endParaRPr>
          </a:p>
        </p:txBody>
      </p:sp>
      <p:sp>
        <p:nvSpPr>
          <p:cNvPr id="248" name="Google Shape;248;p1"/>
          <p:cNvSpPr txBox="1"/>
          <p:nvPr>
            <p:ph idx="1" type="subTitle"/>
          </p:nvPr>
        </p:nvSpPr>
        <p:spPr>
          <a:xfrm>
            <a:off x="1087125" y="2997488"/>
            <a:ext cx="2395215" cy="47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2000">
                <a:solidFill>
                  <a:srgbClr val="996600"/>
                </a:solidFill>
              </a:rPr>
              <a:t>Group KHMT1-04</a:t>
            </a:r>
            <a:endParaRPr sz="2000">
              <a:solidFill>
                <a:srgbClr val="996600"/>
              </a:solidFill>
            </a:endParaRPr>
          </a:p>
        </p:txBody>
      </p:sp>
      <p:cxnSp>
        <p:nvCxnSpPr>
          <p:cNvPr id="249" name="Google Shape;249;p1"/>
          <p:cNvCxnSpPr/>
          <p:nvPr/>
        </p:nvCxnSpPr>
        <p:spPr>
          <a:xfrm>
            <a:off x="1501140" y="3358988"/>
            <a:ext cx="1569720" cy="0"/>
          </a:xfrm>
          <a:prstGeom prst="straightConnector1">
            <a:avLst/>
          </a:prstGeom>
          <a:noFill/>
          <a:ln cap="flat" cmpd="sng" w="12700">
            <a:solidFill>
              <a:srgbClr val="996600"/>
            </a:solidFill>
            <a:prstDash val="solid"/>
            <a:round/>
            <a:headEnd len="sm" w="sm" type="none"/>
            <a:tailEnd len="sm" w="sm" type="none"/>
          </a:ln>
        </p:spPr>
      </p:cxnSp>
      <p:sp>
        <p:nvSpPr>
          <p:cNvPr id="250" name="Google Shape;250;p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COMPONENS</a:t>
            </a:r>
            <a:endParaRPr/>
          </a:p>
        </p:txBody>
      </p:sp>
      <p:sp>
        <p:nvSpPr>
          <p:cNvPr id="356" name="Google Shape;356;p10"/>
          <p:cNvSpPr txBox="1"/>
          <p:nvPr>
            <p:ph idx="4" type="subTitle"/>
          </p:nvPr>
        </p:nvSpPr>
        <p:spPr>
          <a:xfrm>
            <a:off x="1987717" y="2478061"/>
            <a:ext cx="2242500" cy="332996"/>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600"/>
              <a:buNone/>
            </a:pPr>
            <a:r>
              <a:rPr lang="en-US"/>
              <a:t>Web Application</a:t>
            </a:r>
            <a:endParaRPr/>
          </a:p>
        </p:txBody>
      </p:sp>
      <p:sp>
        <p:nvSpPr>
          <p:cNvPr id="357" name="Google Shape;357;p10"/>
          <p:cNvSpPr txBox="1"/>
          <p:nvPr>
            <p:ph idx="5" type="subTitle"/>
          </p:nvPr>
        </p:nvSpPr>
        <p:spPr>
          <a:xfrm>
            <a:off x="4469226" y="2461709"/>
            <a:ext cx="2242500" cy="365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600"/>
              <a:buNone/>
            </a:pPr>
            <a:r>
              <a:rPr lang="en-US"/>
              <a:t>Python API</a:t>
            </a:r>
            <a:endParaRPr/>
          </a:p>
        </p:txBody>
      </p:sp>
      <p:cxnSp>
        <p:nvCxnSpPr>
          <p:cNvPr id="358" name="Google Shape;358;p10"/>
          <p:cNvCxnSpPr/>
          <p:nvPr/>
        </p:nvCxnSpPr>
        <p:spPr>
          <a:xfrm>
            <a:off x="5590476" y="3025698"/>
            <a:ext cx="0" cy="2185162"/>
          </a:xfrm>
          <a:prstGeom prst="straightConnector1">
            <a:avLst/>
          </a:prstGeom>
          <a:noFill/>
          <a:ln cap="flat" cmpd="sng" w="19050">
            <a:solidFill>
              <a:schemeClr val="dk1"/>
            </a:solidFill>
            <a:prstDash val="solid"/>
            <a:round/>
            <a:headEnd len="sm" w="sm" type="none"/>
            <a:tailEnd len="sm" w="sm" type="none"/>
          </a:ln>
        </p:spPr>
      </p:cxnSp>
      <p:cxnSp>
        <p:nvCxnSpPr>
          <p:cNvPr id="359" name="Google Shape;359;p10"/>
          <p:cNvCxnSpPr/>
          <p:nvPr/>
        </p:nvCxnSpPr>
        <p:spPr>
          <a:xfrm>
            <a:off x="3117529" y="3085171"/>
            <a:ext cx="0" cy="2125689"/>
          </a:xfrm>
          <a:prstGeom prst="straightConnector1">
            <a:avLst/>
          </a:prstGeom>
          <a:noFill/>
          <a:ln cap="flat" cmpd="sng" w="19050">
            <a:solidFill>
              <a:schemeClr val="dk1"/>
            </a:solidFill>
            <a:prstDash val="solid"/>
            <a:round/>
            <a:headEnd len="sm" w="sm" type="none"/>
            <a:tailEnd len="sm" w="sm" type="none"/>
          </a:ln>
        </p:spPr>
      </p:cxnSp>
      <p:sp>
        <p:nvSpPr>
          <p:cNvPr id="360" name="Google Shape;360;p1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1"/>
          <p:cNvSpPr txBox="1"/>
          <p:nvPr>
            <p:ph type="title"/>
          </p:nvPr>
        </p:nvSpPr>
        <p:spPr>
          <a:xfrm>
            <a:off x="713225" y="44502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a:t>
            </a:r>
            <a:endParaRPr/>
          </a:p>
        </p:txBody>
      </p:sp>
      <p:sp>
        <p:nvSpPr>
          <p:cNvPr id="366" name="Google Shape;366;p11"/>
          <p:cNvSpPr txBox="1"/>
          <p:nvPr>
            <p:ph idx="4" type="subTitle"/>
          </p:nvPr>
        </p:nvSpPr>
        <p:spPr>
          <a:xfrm>
            <a:off x="1731050" y="1241275"/>
            <a:ext cx="6613200" cy="530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US"/>
              <a:t>Data versioning</a:t>
            </a:r>
            <a:endParaRPr/>
          </a:p>
        </p:txBody>
      </p:sp>
      <p:sp>
        <p:nvSpPr>
          <p:cNvPr id="367" name="Google Shape;367;p11"/>
          <p:cNvSpPr txBox="1"/>
          <p:nvPr>
            <p:ph idx="5" type="subTitle"/>
          </p:nvPr>
        </p:nvSpPr>
        <p:spPr>
          <a:xfrm>
            <a:off x="1731050" y="2395400"/>
            <a:ext cx="66132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US"/>
              <a:t>Experiment tracking</a:t>
            </a:r>
            <a:endParaRPr/>
          </a:p>
        </p:txBody>
      </p:sp>
      <p:sp>
        <p:nvSpPr>
          <p:cNvPr id="368" name="Google Shape;368;p11"/>
          <p:cNvSpPr txBox="1"/>
          <p:nvPr>
            <p:ph idx="6" type="subTitle"/>
          </p:nvPr>
        </p:nvSpPr>
        <p:spPr>
          <a:xfrm>
            <a:off x="1731050" y="3546826"/>
            <a:ext cx="66132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US"/>
              <a:t>Model registry</a:t>
            </a:r>
            <a:endParaRPr/>
          </a:p>
        </p:txBody>
      </p:sp>
      <p:grpSp>
        <p:nvGrpSpPr>
          <p:cNvPr id="369" name="Google Shape;369;p11"/>
          <p:cNvGrpSpPr/>
          <p:nvPr/>
        </p:nvGrpSpPr>
        <p:grpSpPr>
          <a:xfrm>
            <a:off x="1103963" y="3625800"/>
            <a:ext cx="345000" cy="343975"/>
            <a:chOff x="1799738" y="3074500"/>
            <a:chExt cx="345000" cy="343975"/>
          </a:xfrm>
        </p:grpSpPr>
        <p:sp>
          <p:nvSpPr>
            <p:cNvPr id="370" name="Google Shape;370;p11"/>
            <p:cNvSpPr/>
            <p:nvPr/>
          </p:nvSpPr>
          <p:spPr>
            <a:xfrm>
              <a:off x="1799738" y="3272100"/>
              <a:ext cx="345000" cy="146375"/>
            </a:xfrm>
            <a:custGeom>
              <a:rect b="b" l="l" r="r" t="t"/>
              <a:pathLst>
                <a:path extrusionOk="0" h="5855" w="13800">
                  <a:moveTo>
                    <a:pt x="5424" y="595"/>
                  </a:moveTo>
                  <a:cubicBezTo>
                    <a:pt x="6070" y="595"/>
                    <a:pt x="6582" y="1149"/>
                    <a:pt x="6582" y="1795"/>
                  </a:cubicBezTo>
                  <a:lnTo>
                    <a:pt x="6582" y="2779"/>
                  </a:lnTo>
                  <a:cubicBezTo>
                    <a:pt x="6193" y="2523"/>
                    <a:pt x="5772" y="2389"/>
                    <a:pt x="5301" y="2389"/>
                  </a:cubicBezTo>
                  <a:lnTo>
                    <a:pt x="1067" y="2389"/>
                  </a:lnTo>
                  <a:lnTo>
                    <a:pt x="1067" y="1795"/>
                  </a:lnTo>
                  <a:cubicBezTo>
                    <a:pt x="1067" y="1497"/>
                    <a:pt x="1282" y="1241"/>
                    <a:pt x="1579" y="1241"/>
                  </a:cubicBezTo>
                  <a:cubicBezTo>
                    <a:pt x="2656" y="1241"/>
                    <a:pt x="3763" y="1067"/>
                    <a:pt x="4788" y="729"/>
                  </a:cubicBezTo>
                  <a:lnTo>
                    <a:pt x="4870" y="729"/>
                  </a:lnTo>
                  <a:cubicBezTo>
                    <a:pt x="5085" y="636"/>
                    <a:pt x="5219" y="595"/>
                    <a:pt x="5424" y="595"/>
                  </a:cubicBezTo>
                  <a:close/>
                  <a:moveTo>
                    <a:pt x="8417" y="595"/>
                  </a:moveTo>
                  <a:cubicBezTo>
                    <a:pt x="8591" y="595"/>
                    <a:pt x="8714" y="636"/>
                    <a:pt x="8930" y="729"/>
                  </a:cubicBezTo>
                  <a:lnTo>
                    <a:pt x="9012" y="729"/>
                  </a:lnTo>
                  <a:cubicBezTo>
                    <a:pt x="10037" y="1067"/>
                    <a:pt x="11113" y="1241"/>
                    <a:pt x="12220" y="1241"/>
                  </a:cubicBezTo>
                  <a:cubicBezTo>
                    <a:pt x="12518" y="1241"/>
                    <a:pt x="12733" y="1497"/>
                    <a:pt x="12733" y="1579"/>
                  </a:cubicBezTo>
                  <a:lnTo>
                    <a:pt x="12733" y="2389"/>
                  </a:lnTo>
                  <a:lnTo>
                    <a:pt x="8458" y="2389"/>
                  </a:lnTo>
                  <a:cubicBezTo>
                    <a:pt x="8038" y="2389"/>
                    <a:pt x="7566" y="2523"/>
                    <a:pt x="7177" y="2779"/>
                  </a:cubicBezTo>
                  <a:lnTo>
                    <a:pt x="7177" y="1795"/>
                  </a:lnTo>
                  <a:cubicBezTo>
                    <a:pt x="7177" y="1149"/>
                    <a:pt x="7730" y="595"/>
                    <a:pt x="8417" y="595"/>
                  </a:cubicBezTo>
                  <a:close/>
                  <a:moveTo>
                    <a:pt x="13205" y="2984"/>
                  </a:moveTo>
                  <a:lnTo>
                    <a:pt x="13205" y="4142"/>
                  </a:lnTo>
                  <a:lnTo>
                    <a:pt x="8243" y="4142"/>
                  </a:lnTo>
                  <a:cubicBezTo>
                    <a:pt x="7946" y="4142"/>
                    <a:pt x="7689" y="4358"/>
                    <a:pt x="7648" y="4655"/>
                  </a:cubicBezTo>
                  <a:cubicBezTo>
                    <a:pt x="7566" y="4993"/>
                    <a:pt x="7269" y="5290"/>
                    <a:pt x="6879" y="5290"/>
                  </a:cubicBezTo>
                  <a:cubicBezTo>
                    <a:pt x="6541" y="5290"/>
                    <a:pt x="6193" y="4993"/>
                    <a:pt x="6152" y="4655"/>
                  </a:cubicBezTo>
                  <a:cubicBezTo>
                    <a:pt x="6070" y="4358"/>
                    <a:pt x="5813" y="4142"/>
                    <a:pt x="5516" y="4142"/>
                  </a:cubicBezTo>
                  <a:lnTo>
                    <a:pt x="605" y="4142"/>
                  </a:lnTo>
                  <a:lnTo>
                    <a:pt x="605" y="2984"/>
                  </a:lnTo>
                  <a:lnTo>
                    <a:pt x="5301" y="2984"/>
                  </a:lnTo>
                  <a:cubicBezTo>
                    <a:pt x="5813" y="2984"/>
                    <a:pt x="6326" y="3199"/>
                    <a:pt x="6664" y="3548"/>
                  </a:cubicBezTo>
                  <a:cubicBezTo>
                    <a:pt x="6731" y="3609"/>
                    <a:pt x="6818" y="3640"/>
                    <a:pt x="6899" y="3640"/>
                  </a:cubicBezTo>
                  <a:cubicBezTo>
                    <a:pt x="6979" y="3640"/>
                    <a:pt x="7054" y="3609"/>
                    <a:pt x="7095" y="3548"/>
                  </a:cubicBezTo>
                  <a:cubicBezTo>
                    <a:pt x="7474" y="3199"/>
                    <a:pt x="7987" y="2984"/>
                    <a:pt x="8499" y="2984"/>
                  </a:cubicBezTo>
                  <a:close/>
                  <a:moveTo>
                    <a:pt x="5383" y="1"/>
                  </a:moveTo>
                  <a:cubicBezTo>
                    <a:pt x="5085" y="1"/>
                    <a:pt x="4870" y="83"/>
                    <a:pt x="4655" y="124"/>
                  </a:cubicBezTo>
                  <a:cubicBezTo>
                    <a:pt x="4614" y="165"/>
                    <a:pt x="4614" y="165"/>
                    <a:pt x="4573" y="165"/>
                  </a:cubicBezTo>
                  <a:cubicBezTo>
                    <a:pt x="3589" y="513"/>
                    <a:pt x="2605" y="636"/>
                    <a:pt x="1579" y="636"/>
                  </a:cubicBezTo>
                  <a:cubicBezTo>
                    <a:pt x="985" y="636"/>
                    <a:pt x="472" y="1149"/>
                    <a:pt x="472" y="1795"/>
                  </a:cubicBezTo>
                  <a:lnTo>
                    <a:pt x="472" y="2389"/>
                  </a:lnTo>
                  <a:lnTo>
                    <a:pt x="298" y="2389"/>
                  </a:lnTo>
                  <a:cubicBezTo>
                    <a:pt x="134" y="2389"/>
                    <a:pt x="1" y="2564"/>
                    <a:pt x="1" y="2687"/>
                  </a:cubicBezTo>
                  <a:lnTo>
                    <a:pt x="1" y="4440"/>
                  </a:lnTo>
                  <a:cubicBezTo>
                    <a:pt x="1" y="4614"/>
                    <a:pt x="134" y="4737"/>
                    <a:pt x="298" y="4737"/>
                  </a:cubicBezTo>
                  <a:lnTo>
                    <a:pt x="5516" y="4737"/>
                  </a:lnTo>
                  <a:cubicBezTo>
                    <a:pt x="5557" y="4737"/>
                    <a:pt x="5557" y="4737"/>
                    <a:pt x="5557" y="4778"/>
                  </a:cubicBezTo>
                  <a:cubicBezTo>
                    <a:pt x="5680" y="5424"/>
                    <a:pt x="6244" y="5854"/>
                    <a:pt x="6879" y="5854"/>
                  </a:cubicBezTo>
                  <a:cubicBezTo>
                    <a:pt x="7566" y="5854"/>
                    <a:pt x="8120" y="5424"/>
                    <a:pt x="8243" y="4778"/>
                  </a:cubicBezTo>
                  <a:lnTo>
                    <a:pt x="8243" y="4737"/>
                  </a:lnTo>
                  <a:lnTo>
                    <a:pt x="13502" y="4737"/>
                  </a:lnTo>
                  <a:cubicBezTo>
                    <a:pt x="13625" y="4737"/>
                    <a:pt x="13799" y="4614"/>
                    <a:pt x="13799" y="4440"/>
                  </a:cubicBezTo>
                  <a:lnTo>
                    <a:pt x="13799" y="2687"/>
                  </a:lnTo>
                  <a:cubicBezTo>
                    <a:pt x="13799" y="2564"/>
                    <a:pt x="13625" y="2389"/>
                    <a:pt x="13502" y="2389"/>
                  </a:cubicBezTo>
                  <a:lnTo>
                    <a:pt x="13287" y="2389"/>
                  </a:lnTo>
                  <a:lnTo>
                    <a:pt x="13287" y="1579"/>
                  </a:lnTo>
                  <a:cubicBezTo>
                    <a:pt x="13287" y="1364"/>
                    <a:pt x="13205" y="1190"/>
                    <a:pt x="13030" y="1026"/>
                  </a:cubicBezTo>
                  <a:cubicBezTo>
                    <a:pt x="12815" y="811"/>
                    <a:pt x="12477" y="636"/>
                    <a:pt x="12179" y="636"/>
                  </a:cubicBezTo>
                  <a:cubicBezTo>
                    <a:pt x="11154" y="636"/>
                    <a:pt x="10170" y="513"/>
                    <a:pt x="9186" y="165"/>
                  </a:cubicBezTo>
                  <a:cubicBezTo>
                    <a:pt x="9145" y="165"/>
                    <a:pt x="9145" y="165"/>
                    <a:pt x="9104" y="124"/>
                  </a:cubicBezTo>
                  <a:cubicBezTo>
                    <a:pt x="8889" y="83"/>
                    <a:pt x="8673" y="1"/>
                    <a:pt x="8376" y="1"/>
                  </a:cubicBezTo>
                  <a:cubicBezTo>
                    <a:pt x="7782" y="1"/>
                    <a:pt x="7218" y="339"/>
                    <a:pt x="6879" y="811"/>
                  </a:cubicBezTo>
                  <a:cubicBezTo>
                    <a:pt x="6582" y="339"/>
                    <a:pt x="6028" y="1"/>
                    <a:pt x="538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1"/>
            <p:cNvSpPr/>
            <p:nvPr/>
          </p:nvSpPr>
          <p:spPr>
            <a:xfrm>
              <a:off x="2062438" y="3124750"/>
              <a:ext cx="37450" cy="14875"/>
            </a:xfrm>
            <a:custGeom>
              <a:rect b="b" l="l" r="r" t="t"/>
              <a:pathLst>
                <a:path extrusionOk="0" h="595" w="1498">
                  <a:moveTo>
                    <a:pt x="349" y="0"/>
                  </a:moveTo>
                  <a:cubicBezTo>
                    <a:pt x="134" y="0"/>
                    <a:pt x="0" y="164"/>
                    <a:pt x="41" y="338"/>
                  </a:cubicBezTo>
                  <a:cubicBezTo>
                    <a:pt x="41" y="472"/>
                    <a:pt x="175" y="595"/>
                    <a:pt x="349" y="595"/>
                  </a:cubicBezTo>
                  <a:lnTo>
                    <a:pt x="1200" y="595"/>
                  </a:lnTo>
                  <a:cubicBezTo>
                    <a:pt x="1374" y="595"/>
                    <a:pt x="1497" y="420"/>
                    <a:pt x="1497" y="256"/>
                  </a:cubicBezTo>
                  <a:cubicBezTo>
                    <a:pt x="1497" y="123"/>
                    <a:pt x="1323"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1"/>
            <p:cNvSpPr/>
            <p:nvPr/>
          </p:nvSpPr>
          <p:spPr>
            <a:xfrm>
              <a:off x="2050638" y="3074725"/>
              <a:ext cx="39750" cy="26450"/>
            </a:xfrm>
            <a:custGeom>
              <a:rect b="b" l="l" r="r" t="t"/>
              <a:pathLst>
                <a:path extrusionOk="0" h="1058" w="1590">
                  <a:moveTo>
                    <a:pt x="1229" y="0"/>
                  </a:moveTo>
                  <a:cubicBezTo>
                    <a:pt x="1190" y="0"/>
                    <a:pt x="1152" y="10"/>
                    <a:pt x="1118" y="33"/>
                  </a:cubicBezTo>
                  <a:lnTo>
                    <a:pt x="216" y="504"/>
                  </a:lnTo>
                  <a:cubicBezTo>
                    <a:pt x="93" y="586"/>
                    <a:pt x="1" y="761"/>
                    <a:pt x="93" y="884"/>
                  </a:cubicBezTo>
                  <a:cubicBezTo>
                    <a:pt x="134" y="1017"/>
                    <a:pt x="257" y="1058"/>
                    <a:pt x="349" y="1058"/>
                  </a:cubicBezTo>
                  <a:cubicBezTo>
                    <a:pt x="390" y="1058"/>
                    <a:pt x="431" y="1058"/>
                    <a:pt x="513" y="1017"/>
                  </a:cubicBezTo>
                  <a:lnTo>
                    <a:pt x="1375" y="545"/>
                  </a:lnTo>
                  <a:cubicBezTo>
                    <a:pt x="1498" y="504"/>
                    <a:pt x="1590" y="289"/>
                    <a:pt x="1498" y="166"/>
                  </a:cubicBezTo>
                  <a:cubicBezTo>
                    <a:pt x="1438" y="70"/>
                    <a:pt x="1331" y="0"/>
                    <a:pt x="122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1"/>
            <p:cNvSpPr/>
            <p:nvPr/>
          </p:nvSpPr>
          <p:spPr>
            <a:xfrm>
              <a:off x="2050638" y="3163175"/>
              <a:ext cx="39750" cy="25650"/>
            </a:xfrm>
            <a:custGeom>
              <a:rect b="b" l="l" r="r" t="t"/>
              <a:pathLst>
                <a:path extrusionOk="0" h="1026" w="1590">
                  <a:moveTo>
                    <a:pt x="338" y="1"/>
                  </a:moveTo>
                  <a:cubicBezTo>
                    <a:pt x="243" y="1"/>
                    <a:pt x="148" y="55"/>
                    <a:pt x="93" y="165"/>
                  </a:cubicBezTo>
                  <a:cubicBezTo>
                    <a:pt x="1" y="298"/>
                    <a:pt x="93" y="472"/>
                    <a:pt x="216" y="554"/>
                  </a:cubicBezTo>
                  <a:lnTo>
                    <a:pt x="1118" y="985"/>
                  </a:lnTo>
                  <a:cubicBezTo>
                    <a:pt x="1159" y="1026"/>
                    <a:pt x="1200" y="1026"/>
                    <a:pt x="1241" y="1026"/>
                  </a:cubicBezTo>
                  <a:cubicBezTo>
                    <a:pt x="1334" y="1026"/>
                    <a:pt x="1457" y="985"/>
                    <a:pt x="1498" y="852"/>
                  </a:cubicBezTo>
                  <a:cubicBezTo>
                    <a:pt x="1590" y="729"/>
                    <a:pt x="1498" y="554"/>
                    <a:pt x="1375" y="472"/>
                  </a:cubicBezTo>
                  <a:lnTo>
                    <a:pt x="472" y="42"/>
                  </a:lnTo>
                  <a:cubicBezTo>
                    <a:pt x="431" y="14"/>
                    <a:pt x="385" y="1"/>
                    <a:pt x="338"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1"/>
            <p:cNvSpPr/>
            <p:nvPr/>
          </p:nvSpPr>
          <p:spPr>
            <a:xfrm>
              <a:off x="1843563" y="3124750"/>
              <a:ext cx="37450" cy="14875"/>
            </a:xfrm>
            <a:custGeom>
              <a:rect b="b" l="l" r="r" t="t"/>
              <a:pathLst>
                <a:path extrusionOk="0" h="595" w="1498">
                  <a:moveTo>
                    <a:pt x="339" y="0"/>
                  </a:moveTo>
                  <a:cubicBezTo>
                    <a:pt x="134" y="0"/>
                    <a:pt x="1" y="164"/>
                    <a:pt x="42" y="338"/>
                  </a:cubicBezTo>
                  <a:cubicBezTo>
                    <a:pt x="42" y="472"/>
                    <a:pt x="175" y="595"/>
                    <a:pt x="339" y="595"/>
                  </a:cubicBezTo>
                  <a:lnTo>
                    <a:pt x="1200" y="595"/>
                  </a:lnTo>
                  <a:cubicBezTo>
                    <a:pt x="1364" y="595"/>
                    <a:pt x="1497" y="420"/>
                    <a:pt x="1497" y="256"/>
                  </a:cubicBezTo>
                  <a:cubicBezTo>
                    <a:pt x="1497" y="123"/>
                    <a:pt x="1364" y="0"/>
                    <a:pt x="120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1"/>
            <p:cNvSpPr/>
            <p:nvPr/>
          </p:nvSpPr>
          <p:spPr>
            <a:xfrm>
              <a:off x="1854338" y="3074725"/>
              <a:ext cx="38450" cy="26450"/>
            </a:xfrm>
            <a:custGeom>
              <a:rect b="b" l="l" r="r" t="t"/>
              <a:pathLst>
                <a:path extrusionOk="0" h="1058" w="1538">
                  <a:moveTo>
                    <a:pt x="355" y="0"/>
                  </a:moveTo>
                  <a:cubicBezTo>
                    <a:pt x="249" y="0"/>
                    <a:pt x="142" y="70"/>
                    <a:pt x="82" y="166"/>
                  </a:cubicBezTo>
                  <a:cubicBezTo>
                    <a:pt x="0" y="289"/>
                    <a:pt x="41" y="504"/>
                    <a:pt x="215" y="545"/>
                  </a:cubicBezTo>
                  <a:lnTo>
                    <a:pt x="1066" y="1017"/>
                  </a:lnTo>
                  <a:cubicBezTo>
                    <a:pt x="1107" y="1058"/>
                    <a:pt x="1148" y="1058"/>
                    <a:pt x="1189" y="1058"/>
                  </a:cubicBezTo>
                  <a:cubicBezTo>
                    <a:pt x="1323" y="1058"/>
                    <a:pt x="1405" y="1017"/>
                    <a:pt x="1497" y="884"/>
                  </a:cubicBezTo>
                  <a:cubicBezTo>
                    <a:pt x="1538" y="761"/>
                    <a:pt x="1497" y="586"/>
                    <a:pt x="1364" y="504"/>
                  </a:cubicBezTo>
                  <a:lnTo>
                    <a:pt x="472" y="33"/>
                  </a:lnTo>
                  <a:cubicBezTo>
                    <a:pt x="435" y="10"/>
                    <a:pt x="395" y="0"/>
                    <a:pt x="355"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1"/>
            <p:cNvSpPr/>
            <p:nvPr/>
          </p:nvSpPr>
          <p:spPr>
            <a:xfrm>
              <a:off x="1854338" y="3163175"/>
              <a:ext cx="38450" cy="25650"/>
            </a:xfrm>
            <a:custGeom>
              <a:rect b="b" l="l" r="r" t="t"/>
              <a:pathLst>
                <a:path extrusionOk="0" h="1026" w="1538">
                  <a:moveTo>
                    <a:pt x="1235" y="1"/>
                  </a:moveTo>
                  <a:cubicBezTo>
                    <a:pt x="1181" y="1"/>
                    <a:pt x="1124" y="14"/>
                    <a:pt x="1066" y="42"/>
                  </a:cubicBezTo>
                  <a:lnTo>
                    <a:pt x="215" y="472"/>
                  </a:lnTo>
                  <a:cubicBezTo>
                    <a:pt x="41" y="554"/>
                    <a:pt x="0" y="729"/>
                    <a:pt x="82" y="852"/>
                  </a:cubicBezTo>
                  <a:cubicBezTo>
                    <a:pt x="123" y="985"/>
                    <a:pt x="215" y="1026"/>
                    <a:pt x="338" y="1026"/>
                  </a:cubicBezTo>
                  <a:cubicBezTo>
                    <a:pt x="379" y="1026"/>
                    <a:pt x="421" y="1026"/>
                    <a:pt x="472" y="985"/>
                  </a:cubicBezTo>
                  <a:lnTo>
                    <a:pt x="1364" y="554"/>
                  </a:lnTo>
                  <a:cubicBezTo>
                    <a:pt x="1497" y="472"/>
                    <a:pt x="1538" y="298"/>
                    <a:pt x="1497" y="165"/>
                  </a:cubicBezTo>
                  <a:cubicBezTo>
                    <a:pt x="1435" y="55"/>
                    <a:pt x="1342" y="1"/>
                    <a:pt x="1235"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1"/>
            <p:cNvSpPr/>
            <p:nvPr/>
          </p:nvSpPr>
          <p:spPr>
            <a:xfrm>
              <a:off x="1916088" y="3074500"/>
              <a:ext cx="113300" cy="174100"/>
            </a:xfrm>
            <a:custGeom>
              <a:rect b="b" l="l" r="r" t="t"/>
              <a:pathLst>
                <a:path extrusionOk="0" h="6964" w="4532">
                  <a:moveTo>
                    <a:pt x="2225" y="595"/>
                  </a:moveTo>
                  <a:cubicBezTo>
                    <a:pt x="3169" y="595"/>
                    <a:pt x="3937" y="1364"/>
                    <a:pt x="3937" y="2307"/>
                  </a:cubicBezTo>
                  <a:cubicBezTo>
                    <a:pt x="3937" y="2687"/>
                    <a:pt x="3804" y="3035"/>
                    <a:pt x="3548" y="3333"/>
                  </a:cubicBezTo>
                  <a:cubicBezTo>
                    <a:pt x="3210" y="3763"/>
                    <a:pt x="2994" y="4276"/>
                    <a:pt x="2871" y="4870"/>
                  </a:cubicBezTo>
                  <a:lnTo>
                    <a:pt x="1631" y="4870"/>
                  </a:lnTo>
                  <a:cubicBezTo>
                    <a:pt x="1498" y="4317"/>
                    <a:pt x="1282" y="3804"/>
                    <a:pt x="903" y="3333"/>
                  </a:cubicBezTo>
                  <a:cubicBezTo>
                    <a:pt x="688" y="3035"/>
                    <a:pt x="565" y="2687"/>
                    <a:pt x="565" y="2307"/>
                  </a:cubicBezTo>
                  <a:cubicBezTo>
                    <a:pt x="565" y="1364"/>
                    <a:pt x="1333" y="595"/>
                    <a:pt x="2225" y="595"/>
                  </a:cubicBezTo>
                  <a:close/>
                  <a:moveTo>
                    <a:pt x="2820" y="5424"/>
                  </a:moveTo>
                  <a:lnTo>
                    <a:pt x="2820" y="5813"/>
                  </a:lnTo>
                  <a:cubicBezTo>
                    <a:pt x="2820" y="6111"/>
                    <a:pt x="2564" y="6367"/>
                    <a:pt x="2266" y="6367"/>
                  </a:cubicBezTo>
                  <a:cubicBezTo>
                    <a:pt x="1928" y="6367"/>
                    <a:pt x="1672" y="6111"/>
                    <a:pt x="1672" y="5813"/>
                  </a:cubicBezTo>
                  <a:lnTo>
                    <a:pt x="1672" y="5424"/>
                  </a:lnTo>
                  <a:close/>
                  <a:moveTo>
                    <a:pt x="2225" y="1"/>
                  </a:moveTo>
                  <a:cubicBezTo>
                    <a:pt x="1631" y="1"/>
                    <a:pt x="1077" y="257"/>
                    <a:pt x="647" y="688"/>
                  </a:cubicBezTo>
                  <a:cubicBezTo>
                    <a:pt x="216" y="1108"/>
                    <a:pt x="1" y="1713"/>
                    <a:pt x="1" y="2307"/>
                  </a:cubicBezTo>
                  <a:cubicBezTo>
                    <a:pt x="1" y="2820"/>
                    <a:pt x="134" y="3292"/>
                    <a:pt x="472" y="3671"/>
                  </a:cubicBezTo>
                  <a:cubicBezTo>
                    <a:pt x="770" y="4101"/>
                    <a:pt x="985" y="4614"/>
                    <a:pt x="1077" y="5086"/>
                  </a:cubicBezTo>
                  <a:lnTo>
                    <a:pt x="1077" y="5168"/>
                  </a:lnTo>
                  <a:lnTo>
                    <a:pt x="1077" y="5762"/>
                  </a:lnTo>
                  <a:cubicBezTo>
                    <a:pt x="1077" y="6425"/>
                    <a:pt x="1593" y="6964"/>
                    <a:pt x="2237" y="6964"/>
                  </a:cubicBezTo>
                  <a:cubicBezTo>
                    <a:pt x="2260" y="6964"/>
                    <a:pt x="2284" y="6963"/>
                    <a:pt x="2307" y="6962"/>
                  </a:cubicBezTo>
                  <a:cubicBezTo>
                    <a:pt x="2953" y="6921"/>
                    <a:pt x="3425" y="6408"/>
                    <a:pt x="3425" y="5813"/>
                  </a:cubicBezTo>
                  <a:lnTo>
                    <a:pt x="3425" y="5168"/>
                  </a:lnTo>
                  <a:lnTo>
                    <a:pt x="3425" y="5127"/>
                  </a:lnTo>
                  <a:cubicBezTo>
                    <a:pt x="3507" y="4614"/>
                    <a:pt x="3722" y="4101"/>
                    <a:pt x="4019" y="3712"/>
                  </a:cubicBezTo>
                  <a:cubicBezTo>
                    <a:pt x="4358" y="3292"/>
                    <a:pt x="4532" y="2820"/>
                    <a:pt x="4532" y="2307"/>
                  </a:cubicBezTo>
                  <a:cubicBezTo>
                    <a:pt x="4532" y="1713"/>
                    <a:pt x="4276" y="1108"/>
                    <a:pt x="3845" y="688"/>
                  </a:cubicBezTo>
                  <a:cubicBezTo>
                    <a:pt x="3425" y="257"/>
                    <a:pt x="2871" y="1"/>
                    <a:pt x="2266"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 name="Google Shape;378;p11"/>
          <p:cNvGrpSpPr/>
          <p:nvPr/>
        </p:nvGrpSpPr>
        <p:grpSpPr>
          <a:xfrm>
            <a:off x="1129588" y="2479569"/>
            <a:ext cx="293750" cy="345000"/>
            <a:chOff x="5596113" y="2520150"/>
            <a:chExt cx="293750" cy="345000"/>
          </a:xfrm>
        </p:grpSpPr>
        <p:sp>
          <p:nvSpPr>
            <p:cNvPr id="379" name="Google Shape;379;p11"/>
            <p:cNvSpPr/>
            <p:nvPr/>
          </p:nvSpPr>
          <p:spPr>
            <a:xfrm>
              <a:off x="5768088" y="2747750"/>
              <a:ext cx="70500" cy="70500"/>
            </a:xfrm>
            <a:custGeom>
              <a:rect b="b" l="l" r="r" t="t"/>
              <a:pathLst>
                <a:path extrusionOk="0" h="2820" w="2820">
                  <a:moveTo>
                    <a:pt x="2389" y="0"/>
                  </a:moveTo>
                  <a:lnTo>
                    <a:pt x="1" y="2389"/>
                  </a:lnTo>
                  <a:lnTo>
                    <a:pt x="421" y="2819"/>
                  </a:lnTo>
                  <a:lnTo>
                    <a:pt x="2820" y="431"/>
                  </a:lnTo>
                  <a:lnTo>
                    <a:pt x="2389" y="0"/>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1"/>
            <p:cNvSpPr/>
            <p:nvPr/>
          </p:nvSpPr>
          <p:spPr>
            <a:xfrm>
              <a:off x="5596113" y="2565000"/>
              <a:ext cx="244525" cy="300150"/>
            </a:xfrm>
            <a:custGeom>
              <a:rect b="b" l="l" r="r" t="t"/>
              <a:pathLst>
                <a:path extrusionOk="0" h="12006" w="9781">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1"/>
            <p:cNvSpPr/>
            <p:nvPr/>
          </p:nvSpPr>
          <p:spPr>
            <a:xfrm>
              <a:off x="5661213" y="2619600"/>
              <a:ext cx="100500" cy="14900"/>
            </a:xfrm>
            <a:custGeom>
              <a:rect b="b" l="l" r="r" t="t"/>
              <a:pathLst>
                <a:path extrusionOk="0" h="596" w="402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1"/>
            <p:cNvSpPr/>
            <p:nvPr/>
          </p:nvSpPr>
          <p:spPr>
            <a:xfrm>
              <a:off x="5688888" y="2663425"/>
              <a:ext cx="60000" cy="14900"/>
            </a:xfrm>
            <a:custGeom>
              <a:rect b="b" l="l" r="r" t="t"/>
              <a:pathLst>
                <a:path extrusionOk="0" h="596" w="240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1"/>
            <p:cNvSpPr/>
            <p:nvPr/>
          </p:nvSpPr>
          <p:spPr>
            <a:xfrm>
              <a:off x="5732713" y="2520150"/>
              <a:ext cx="157150" cy="158175"/>
            </a:xfrm>
            <a:custGeom>
              <a:rect b="b" l="l" r="r" t="t"/>
              <a:pathLst>
                <a:path extrusionOk="0" h="6327" w="6286">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1"/>
            <p:cNvSpPr/>
            <p:nvPr/>
          </p:nvSpPr>
          <p:spPr>
            <a:xfrm>
              <a:off x="5787313" y="2575525"/>
              <a:ext cx="48975" cy="48450"/>
            </a:xfrm>
            <a:custGeom>
              <a:rect b="b" l="l" r="r" t="t"/>
              <a:pathLst>
                <a:path extrusionOk="0" h="1938" w="1959">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1"/>
            <p:cNvSpPr/>
            <p:nvPr/>
          </p:nvSpPr>
          <p:spPr>
            <a:xfrm>
              <a:off x="5780913" y="2570400"/>
              <a:ext cx="17950" cy="15150"/>
            </a:xfrm>
            <a:custGeom>
              <a:rect b="b" l="l" r="r" t="t"/>
              <a:pathLst>
                <a:path extrusionOk="0" h="606" w="718">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1"/>
            <p:cNvSpPr/>
            <p:nvPr/>
          </p:nvSpPr>
          <p:spPr>
            <a:xfrm>
              <a:off x="5824488" y="2614225"/>
              <a:ext cx="18200" cy="14875"/>
            </a:xfrm>
            <a:custGeom>
              <a:rect b="b" l="l" r="r" t="t"/>
              <a:pathLst>
                <a:path extrusionOk="0" h="595" w="728">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11"/>
          <p:cNvGrpSpPr/>
          <p:nvPr/>
        </p:nvGrpSpPr>
        <p:grpSpPr>
          <a:xfrm>
            <a:off x="1104613" y="1334613"/>
            <a:ext cx="343700" cy="343725"/>
            <a:chOff x="5493613" y="1976825"/>
            <a:chExt cx="343700" cy="343725"/>
          </a:xfrm>
        </p:grpSpPr>
        <p:sp>
          <p:nvSpPr>
            <p:cNvPr id="388" name="Google Shape;388;p11"/>
            <p:cNvSpPr/>
            <p:nvPr/>
          </p:nvSpPr>
          <p:spPr>
            <a:xfrm>
              <a:off x="5493613" y="1976825"/>
              <a:ext cx="343700" cy="255050"/>
            </a:xfrm>
            <a:custGeom>
              <a:rect b="b" l="l" r="r" t="t"/>
              <a:pathLst>
                <a:path extrusionOk="0" h="10202" w="13748">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1"/>
            <p:cNvSpPr/>
            <p:nvPr/>
          </p:nvSpPr>
          <p:spPr>
            <a:xfrm>
              <a:off x="5701713" y="2026800"/>
              <a:ext cx="92025" cy="15150"/>
            </a:xfrm>
            <a:custGeom>
              <a:rect b="b" l="l" r="r" t="t"/>
              <a:pathLst>
                <a:path extrusionOk="0" h="606" w="3681">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1"/>
            <p:cNvSpPr/>
            <p:nvPr/>
          </p:nvSpPr>
          <p:spPr>
            <a:xfrm>
              <a:off x="5537438" y="2026800"/>
              <a:ext cx="92800" cy="15150"/>
            </a:xfrm>
            <a:custGeom>
              <a:rect b="b" l="l" r="r" t="t"/>
              <a:pathLst>
                <a:path extrusionOk="0" h="606" w="3712">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1"/>
            <p:cNvSpPr/>
            <p:nvPr/>
          </p:nvSpPr>
          <p:spPr>
            <a:xfrm>
              <a:off x="5537438" y="2076025"/>
              <a:ext cx="92800" cy="14875"/>
            </a:xfrm>
            <a:custGeom>
              <a:rect b="b" l="l" r="r" t="t"/>
              <a:pathLst>
                <a:path extrusionOk="0" h="595" w="3712">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1"/>
            <p:cNvSpPr/>
            <p:nvPr/>
          </p:nvSpPr>
          <p:spPr>
            <a:xfrm>
              <a:off x="5537438" y="2125225"/>
              <a:ext cx="48975" cy="14900"/>
            </a:xfrm>
            <a:custGeom>
              <a:rect b="b" l="l" r="r" t="t"/>
              <a:pathLst>
                <a:path extrusionOk="0" h="596" w="1959">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1"/>
            <p:cNvSpPr/>
            <p:nvPr/>
          </p:nvSpPr>
          <p:spPr>
            <a:xfrm>
              <a:off x="5701713" y="2076025"/>
              <a:ext cx="92025" cy="14875"/>
            </a:xfrm>
            <a:custGeom>
              <a:rect b="b" l="l" r="r" t="t"/>
              <a:pathLst>
                <a:path extrusionOk="0" h="595" w="3681">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1"/>
            <p:cNvSpPr/>
            <p:nvPr/>
          </p:nvSpPr>
          <p:spPr>
            <a:xfrm>
              <a:off x="5745538" y="2125225"/>
              <a:ext cx="48200" cy="14900"/>
            </a:xfrm>
            <a:custGeom>
              <a:rect b="b" l="l" r="r" t="t"/>
              <a:pathLst>
                <a:path extrusionOk="0" h="596" w="1928">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1"/>
            <p:cNvSpPr/>
            <p:nvPr/>
          </p:nvSpPr>
          <p:spPr>
            <a:xfrm>
              <a:off x="5592788" y="2141125"/>
              <a:ext cx="180450" cy="179425"/>
            </a:xfrm>
            <a:custGeom>
              <a:rect b="b" l="l" r="r" t="t"/>
              <a:pathLst>
                <a:path extrusionOk="0" h="7177" w="7218">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6" name="Google Shape;396;p11"/>
          <p:cNvSpPr/>
          <p:nvPr/>
        </p:nvSpPr>
        <p:spPr>
          <a:xfrm>
            <a:off x="5687123" y="1264553"/>
            <a:ext cx="2468136" cy="2312019"/>
          </a:xfrm>
          <a:prstGeom prst="rect">
            <a:avLst/>
          </a:prstGeom>
          <a:solidFill>
            <a:schemeClr val="accent2"/>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11"/>
          <p:cNvSpPr txBox="1"/>
          <p:nvPr/>
        </p:nvSpPr>
        <p:spPr>
          <a:xfrm>
            <a:off x="5746533" y="1450803"/>
            <a:ext cx="2349300" cy="1939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The </a:t>
            </a:r>
            <a:r>
              <a:rPr b="1" i="0" lang="en-US" sz="1200" u="none" cap="none" strike="noStrike">
                <a:solidFill>
                  <a:srgbClr val="000000"/>
                </a:solidFill>
                <a:latin typeface="Arial"/>
                <a:ea typeface="Arial"/>
                <a:cs typeface="Arial"/>
                <a:sym typeface="Arial"/>
              </a:rPr>
              <a:t>web app </a:t>
            </a:r>
            <a:r>
              <a:rPr b="0" i="0" lang="en-US" sz="1200" u="none" cap="none" strike="noStrike">
                <a:solidFill>
                  <a:srgbClr val="000000"/>
                </a:solidFill>
                <a:latin typeface="Arial"/>
                <a:ea typeface="Arial"/>
                <a:cs typeface="Arial"/>
                <a:sym typeface="Arial"/>
              </a:rPr>
              <a:t>is your UI to the logged metadata. It's where you can have the data visualized, sorted, and organized.</a:t>
            </a:r>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You can watch the training live and, if needed, stop runs remotely. You can also browse tracebacks, system metrics, and source code.</a:t>
            </a:r>
            <a:endParaRPr/>
          </a:p>
        </p:txBody>
      </p:sp>
      <p:sp>
        <p:nvSpPr>
          <p:cNvPr id="398" name="Google Shape;398;p1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Application – Data versioning</a:t>
            </a:r>
            <a:endParaRPr/>
          </a:p>
        </p:txBody>
      </p:sp>
      <p:sp>
        <p:nvSpPr>
          <p:cNvPr id="404" name="Google Shape;404;p12"/>
          <p:cNvSpPr txBox="1"/>
          <p:nvPr/>
        </p:nvSpPr>
        <p:spPr>
          <a:xfrm>
            <a:off x="356840" y="4014438"/>
            <a:ext cx="11095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Log metrics</a:t>
            </a:r>
            <a:endParaRPr/>
          </a:p>
        </p:txBody>
      </p:sp>
      <p:pic>
        <p:nvPicPr>
          <p:cNvPr id="405" name="Google Shape;405;p12"/>
          <p:cNvPicPr preferRelativeResize="0"/>
          <p:nvPr/>
        </p:nvPicPr>
        <p:blipFill rotWithShape="1">
          <a:blip r:embed="rId3">
            <a:alphaModFix/>
          </a:blip>
          <a:srcRect b="0" l="21677" r="0" t="0"/>
          <a:stretch/>
        </p:blipFill>
        <p:spPr>
          <a:xfrm>
            <a:off x="532930" y="1099325"/>
            <a:ext cx="4543310" cy="278130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406" name="Google Shape;406;p12"/>
          <p:cNvPicPr preferRelativeResize="0"/>
          <p:nvPr/>
        </p:nvPicPr>
        <p:blipFill rotWithShape="1">
          <a:blip r:embed="rId4">
            <a:alphaModFix/>
          </a:blip>
          <a:srcRect b="0" l="21677" r="0" t="0"/>
          <a:stretch/>
        </p:blipFill>
        <p:spPr>
          <a:xfrm>
            <a:off x="4341541" y="1879119"/>
            <a:ext cx="4323242" cy="264658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07" name="Google Shape;407;p12"/>
          <p:cNvSpPr txBox="1"/>
          <p:nvPr/>
        </p:nvSpPr>
        <p:spPr>
          <a:xfrm>
            <a:off x="6902605" y="1401336"/>
            <a:ext cx="18838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Log hyperparameters</a:t>
            </a:r>
            <a:endParaRPr/>
          </a:p>
        </p:txBody>
      </p:sp>
      <p:sp>
        <p:nvSpPr>
          <p:cNvPr id="408" name="Google Shape;408;p1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Application – Data versioning</a:t>
            </a:r>
            <a:endParaRPr/>
          </a:p>
        </p:txBody>
      </p:sp>
      <p:sp>
        <p:nvSpPr>
          <p:cNvPr id="414" name="Google Shape;414;p13"/>
          <p:cNvSpPr txBox="1"/>
          <p:nvPr/>
        </p:nvSpPr>
        <p:spPr>
          <a:xfrm>
            <a:off x="3230136" y="4333931"/>
            <a:ext cx="24817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Log data and model versions</a:t>
            </a:r>
            <a:endParaRPr/>
          </a:p>
        </p:txBody>
      </p:sp>
      <p:pic>
        <p:nvPicPr>
          <p:cNvPr id="415" name="Google Shape;415;p13"/>
          <p:cNvPicPr preferRelativeResize="0"/>
          <p:nvPr/>
        </p:nvPicPr>
        <p:blipFill rotWithShape="1">
          <a:blip r:embed="rId3">
            <a:alphaModFix/>
          </a:blip>
          <a:srcRect b="0" l="0" r="0" t="0"/>
          <a:stretch/>
        </p:blipFill>
        <p:spPr>
          <a:xfrm>
            <a:off x="1291756" y="1151451"/>
            <a:ext cx="6358529" cy="3048753"/>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16" name="Google Shape;416;p1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Application – Data versioning</a:t>
            </a:r>
            <a:endParaRPr/>
          </a:p>
        </p:txBody>
      </p:sp>
      <p:sp>
        <p:nvSpPr>
          <p:cNvPr id="422" name="Google Shape;422;p14"/>
          <p:cNvSpPr txBox="1"/>
          <p:nvPr/>
        </p:nvSpPr>
        <p:spPr>
          <a:xfrm>
            <a:off x="356840" y="4014438"/>
            <a:ext cx="11095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Log images</a:t>
            </a:r>
            <a:endParaRPr/>
          </a:p>
        </p:txBody>
      </p:sp>
      <p:sp>
        <p:nvSpPr>
          <p:cNvPr id="423" name="Google Shape;423;p14"/>
          <p:cNvSpPr txBox="1"/>
          <p:nvPr/>
        </p:nvSpPr>
        <p:spPr>
          <a:xfrm>
            <a:off x="7482468" y="1401336"/>
            <a:ext cx="127791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Log hardware</a:t>
            </a:r>
            <a:endParaRPr/>
          </a:p>
        </p:txBody>
      </p:sp>
      <p:pic>
        <p:nvPicPr>
          <p:cNvPr id="424" name="Google Shape;424;p14"/>
          <p:cNvPicPr preferRelativeResize="0"/>
          <p:nvPr/>
        </p:nvPicPr>
        <p:blipFill rotWithShape="1">
          <a:blip r:embed="rId3">
            <a:alphaModFix/>
          </a:blip>
          <a:srcRect b="0" l="0" r="0" t="0"/>
          <a:stretch/>
        </p:blipFill>
        <p:spPr>
          <a:xfrm>
            <a:off x="556516" y="1143917"/>
            <a:ext cx="5800725" cy="278130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425" name="Google Shape;425;p14"/>
          <p:cNvPicPr preferRelativeResize="0"/>
          <p:nvPr/>
        </p:nvPicPr>
        <p:blipFill rotWithShape="1">
          <a:blip r:embed="rId4">
            <a:alphaModFix/>
          </a:blip>
          <a:srcRect b="0" l="21036" r="0" t="0"/>
          <a:stretch/>
        </p:blipFill>
        <p:spPr>
          <a:xfrm>
            <a:off x="3873654" y="1835305"/>
            <a:ext cx="4825342" cy="2929982"/>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26" name="Google Shape;426;p1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Application – Experiment tracking</a:t>
            </a:r>
            <a:endParaRPr/>
          </a:p>
        </p:txBody>
      </p:sp>
      <p:pic>
        <p:nvPicPr>
          <p:cNvPr id="432" name="Google Shape;432;p15"/>
          <p:cNvPicPr preferRelativeResize="0"/>
          <p:nvPr/>
        </p:nvPicPr>
        <p:blipFill rotWithShape="1">
          <a:blip r:embed="rId3">
            <a:alphaModFix/>
          </a:blip>
          <a:srcRect b="0" l="21745" r="0" t="0"/>
          <a:stretch/>
        </p:blipFill>
        <p:spPr>
          <a:xfrm>
            <a:off x="720000" y="1243509"/>
            <a:ext cx="4349981" cy="2665283"/>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33" name="Google Shape;433;p15"/>
          <p:cNvSpPr txBox="1"/>
          <p:nvPr/>
        </p:nvSpPr>
        <p:spPr>
          <a:xfrm>
            <a:off x="1731045" y="4084262"/>
            <a:ext cx="14574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Compare charts</a:t>
            </a:r>
            <a:endParaRPr/>
          </a:p>
        </p:txBody>
      </p:sp>
      <p:pic>
        <p:nvPicPr>
          <p:cNvPr id="434" name="Google Shape;434;p15"/>
          <p:cNvPicPr preferRelativeResize="0"/>
          <p:nvPr/>
        </p:nvPicPr>
        <p:blipFill rotWithShape="1">
          <a:blip r:embed="rId4">
            <a:alphaModFix/>
          </a:blip>
          <a:srcRect b="0" l="22061" r="0" t="0"/>
          <a:stretch/>
        </p:blipFill>
        <p:spPr>
          <a:xfrm>
            <a:off x="3976197" y="1731228"/>
            <a:ext cx="4349981" cy="2676086"/>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35" name="Google Shape;435;p15"/>
          <p:cNvSpPr txBox="1"/>
          <p:nvPr/>
        </p:nvSpPr>
        <p:spPr>
          <a:xfrm>
            <a:off x="5492786" y="4537152"/>
            <a:ext cx="154721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Compare images</a:t>
            </a:r>
            <a:endParaRPr/>
          </a:p>
        </p:txBody>
      </p:sp>
      <p:sp>
        <p:nvSpPr>
          <p:cNvPr id="436" name="Google Shape;436;p1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Application – Experiment tracking</a:t>
            </a:r>
            <a:endParaRPr/>
          </a:p>
        </p:txBody>
      </p:sp>
      <p:sp>
        <p:nvSpPr>
          <p:cNvPr id="442" name="Google Shape;442;p16"/>
          <p:cNvSpPr txBox="1"/>
          <p:nvPr/>
        </p:nvSpPr>
        <p:spPr>
          <a:xfrm>
            <a:off x="444938" y="4084262"/>
            <a:ext cx="168347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200" u="none" cap="none" strike="noStrike">
                <a:solidFill>
                  <a:srgbClr val="000000"/>
                </a:solidFill>
                <a:latin typeface="Arial"/>
                <a:ea typeface="Arial"/>
                <a:cs typeface="Arial"/>
                <a:sym typeface="Arial"/>
              </a:rPr>
              <a:t>Compare side-by-side</a:t>
            </a:r>
            <a:endParaRPr/>
          </a:p>
        </p:txBody>
      </p:sp>
      <p:sp>
        <p:nvSpPr>
          <p:cNvPr id="443" name="Google Shape;443;p16"/>
          <p:cNvSpPr txBox="1"/>
          <p:nvPr/>
        </p:nvSpPr>
        <p:spPr>
          <a:xfrm>
            <a:off x="6042913" y="1111639"/>
            <a:ext cx="268054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200" u="none" cap="none" strike="noStrike">
                <a:solidFill>
                  <a:srgbClr val="000000"/>
                </a:solidFill>
                <a:latin typeface="Arial"/>
                <a:ea typeface="Arial"/>
                <a:cs typeface="Arial"/>
                <a:sym typeface="Arial"/>
              </a:rPr>
              <a:t>Experiments visualized in dashboard</a:t>
            </a:r>
            <a:endParaRPr/>
          </a:p>
        </p:txBody>
      </p:sp>
      <p:pic>
        <p:nvPicPr>
          <p:cNvPr id="444" name="Google Shape;444;p16"/>
          <p:cNvPicPr preferRelativeResize="0"/>
          <p:nvPr/>
        </p:nvPicPr>
        <p:blipFill rotWithShape="1">
          <a:blip r:embed="rId3">
            <a:alphaModFix/>
          </a:blip>
          <a:srcRect b="0" l="21549" r="0" t="0"/>
          <a:stretch/>
        </p:blipFill>
        <p:spPr>
          <a:xfrm>
            <a:off x="608488" y="1239826"/>
            <a:ext cx="4358568" cy="2663847"/>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445" name="Google Shape;445;p16"/>
          <p:cNvPicPr preferRelativeResize="0"/>
          <p:nvPr/>
        </p:nvPicPr>
        <p:blipFill rotWithShape="1">
          <a:blip r:embed="rId4">
            <a:alphaModFix/>
          </a:blip>
          <a:srcRect b="0" l="21549" r="0" t="0"/>
          <a:stretch/>
        </p:blipFill>
        <p:spPr>
          <a:xfrm>
            <a:off x="3984769" y="1610739"/>
            <a:ext cx="4550743" cy="278130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46" name="Google Shape;446;p1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Application – Model registry</a:t>
            </a:r>
            <a:endParaRPr/>
          </a:p>
        </p:txBody>
      </p:sp>
      <p:pic>
        <p:nvPicPr>
          <p:cNvPr id="452" name="Google Shape;452;p17"/>
          <p:cNvPicPr preferRelativeResize="0"/>
          <p:nvPr/>
        </p:nvPicPr>
        <p:blipFill rotWithShape="1">
          <a:blip r:embed="rId3">
            <a:alphaModFix/>
          </a:blip>
          <a:srcRect b="0" l="0" r="0" t="0"/>
          <a:stretch/>
        </p:blipFill>
        <p:spPr>
          <a:xfrm>
            <a:off x="1389141" y="1218270"/>
            <a:ext cx="6203850" cy="2974588"/>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453" name="Google Shape;453;p17"/>
          <p:cNvSpPr txBox="1"/>
          <p:nvPr/>
        </p:nvSpPr>
        <p:spPr>
          <a:xfrm>
            <a:off x="3826907" y="4337023"/>
            <a:ext cx="121539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200" u="none" cap="none" strike="noStrike">
                <a:solidFill>
                  <a:srgbClr val="000000"/>
                </a:solidFill>
                <a:latin typeface="Arial"/>
                <a:ea typeface="Arial"/>
                <a:cs typeface="Arial"/>
                <a:sym typeface="Arial"/>
              </a:rPr>
              <a:t>Model versions</a:t>
            </a:r>
            <a:endParaRPr/>
          </a:p>
        </p:txBody>
      </p:sp>
      <p:sp>
        <p:nvSpPr>
          <p:cNvPr id="454" name="Google Shape;454;p1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Python API</a:t>
            </a:r>
            <a:endParaRPr/>
          </a:p>
        </p:txBody>
      </p:sp>
      <p:sp>
        <p:nvSpPr>
          <p:cNvPr id="460" name="Google Shape;460;p18"/>
          <p:cNvSpPr txBox="1"/>
          <p:nvPr>
            <p:ph idx="4" type="subTitle"/>
          </p:nvPr>
        </p:nvSpPr>
        <p:spPr>
          <a:xfrm>
            <a:off x="1987717" y="2126506"/>
            <a:ext cx="2242500" cy="121629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600"/>
              <a:buNone/>
            </a:pPr>
            <a:r>
              <a:rPr lang="en-US"/>
              <a:t>Neptune client library</a:t>
            </a:r>
            <a:endParaRPr/>
          </a:p>
          <a:p>
            <a:pPr indent="0" lvl="0" marL="0" rtl="0" algn="ctr">
              <a:lnSpc>
                <a:spcPct val="115000"/>
              </a:lnSpc>
              <a:spcBef>
                <a:spcPts val="0"/>
              </a:spcBef>
              <a:spcAft>
                <a:spcPts val="0"/>
              </a:spcAft>
              <a:buSzPts val="2600"/>
              <a:buNone/>
            </a:pPr>
            <a:r>
              <a:t/>
            </a:r>
            <a:endParaRPr/>
          </a:p>
        </p:txBody>
      </p:sp>
      <p:sp>
        <p:nvSpPr>
          <p:cNvPr id="461" name="Google Shape;461;p18"/>
          <p:cNvSpPr txBox="1"/>
          <p:nvPr>
            <p:ph idx="5" type="subTitle"/>
          </p:nvPr>
        </p:nvSpPr>
        <p:spPr>
          <a:xfrm>
            <a:off x="4469226" y="2445357"/>
            <a:ext cx="2242500" cy="365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600"/>
              <a:buNone/>
            </a:pPr>
            <a:r>
              <a:rPr lang="en-US"/>
              <a:t>Integration</a:t>
            </a:r>
            <a:endParaRPr/>
          </a:p>
        </p:txBody>
      </p:sp>
      <p:cxnSp>
        <p:nvCxnSpPr>
          <p:cNvPr id="462" name="Google Shape;462;p18"/>
          <p:cNvCxnSpPr/>
          <p:nvPr/>
        </p:nvCxnSpPr>
        <p:spPr>
          <a:xfrm>
            <a:off x="5590476" y="3025698"/>
            <a:ext cx="0" cy="2185162"/>
          </a:xfrm>
          <a:prstGeom prst="straightConnector1">
            <a:avLst/>
          </a:prstGeom>
          <a:noFill/>
          <a:ln cap="flat" cmpd="sng" w="19050">
            <a:solidFill>
              <a:schemeClr val="dk1"/>
            </a:solidFill>
            <a:prstDash val="solid"/>
            <a:round/>
            <a:headEnd len="sm" w="sm" type="none"/>
            <a:tailEnd len="sm" w="sm" type="none"/>
          </a:ln>
        </p:spPr>
      </p:cxnSp>
      <p:cxnSp>
        <p:nvCxnSpPr>
          <p:cNvPr id="463" name="Google Shape;463;p18"/>
          <p:cNvCxnSpPr/>
          <p:nvPr/>
        </p:nvCxnSpPr>
        <p:spPr>
          <a:xfrm>
            <a:off x="3117529" y="3085171"/>
            <a:ext cx="0" cy="2125689"/>
          </a:xfrm>
          <a:prstGeom prst="straightConnector1">
            <a:avLst/>
          </a:prstGeom>
          <a:noFill/>
          <a:ln cap="flat" cmpd="sng" w="19050">
            <a:solidFill>
              <a:schemeClr val="dk1"/>
            </a:solidFill>
            <a:prstDash val="solid"/>
            <a:round/>
            <a:headEnd len="sm" w="sm" type="none"/>
            <a:tailEnd len="sm" w="sm" type="none"/>
          </a:ln>
        </p:spPr>
      </p:cxnSp>
      <p:grpSp>
        <p:nvGrpSpPr>
          <p:cNvPr id="464" name="Google Shape;464;p18"/>
          <p:cNvGrpSpPr/>
          <p:nvPr/>
        </p:nvGrpSpPr>
        <p:grpSpPr>
          <a:xfrm>
            <a:off x="2937117" y="1782781"/>
            <a:ext cx="343700" cy="343725"/>
            <a:chOff x="5493613" y="1976825"/>
            <a:chExt cx="343700" cy="343725"/>
          </a:xfrm>
        </p:grpSpPr>
        <p:sp>
          <p:nvSpPr>
            <p:cNvPr id="465" name="Google Shape;465;p18"/>
            <p:cNvSpPr/>
            <p:nvPr/>
          </p:nvSpPr>
          <p:spPr>
            <a:xfrm>
              <a:off x="5493613" y="1976825"/>
              <a:ext cx="343700" cy="255050"/>
            </a:xfrm>
            <a:custGeom>
              <a:rect b="b" l="l" r="r" t="t"/>
              <a:pathLst>
                <a:path extrusionOk="0" h="10202" w="13748">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8"/>
            <p:cNvSpPr/>
            <p:nvPr/>
          </p:nvSpPr>
          <p:spPr>
            <a:xfrm>
              <a:off x="5701713" y="2026800"/>
              <a:ext cx="92025" cy="15150"/>
            </a:xfrm>
            <a:custGeom>
              <a:rect b="b" l="l" r="r" t="t"/>
              <a:pathLst>
                <a:path extrusionOk="0" h="606" w="3681">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8"/>
            <p:cNvSpPr/>
            <p:nvPr/>
          </p:nvSpPr>
          <p:spPr>
            <a:xfrm>
              <a:off x="5537438" y="2026800"/>
              <a:ext cx="92800" cy="15150"/>
            </a:xfrm>
            <a:custGeom>
              <a:rect b="b" l="l" r="r" t="t"/>
              <a:pathLst>
                <a:path extrusionOk="0" h="606" w="3712">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8"/>
            <p:cNvSpPr/>
            <p:nvPr/>
          </p:nvSpPr>
          <p:spPr>
            <a:xfrm>
              <a:off x="5537438" y="2076025"/>
              <a:ext cx="92800" cy="14875"/>
            </a:xfrm>
            <a:custGeom>
              <a:rect b="b" l="l" r="r" t="t"/>
              <a:pathLst>
                <a:path extrusionOk="0" h="595" w="3712">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8"/>
            <p:cNvSpPr/>
            <p:nvPr/>
          </p:nvSpPr>
          <p:spPr>
            <a:xfrm>
              <a:off x="5537438" y="2125225"/>
              <a:ext cx="48975" cy="14900"/>
            </a:xfrm>
            <a:custGeom>
              <a:rect b="b" l="l" r="r" t="t"/>
              <a:pathLst>
                <a:path extrusionOk="0" h="596" w="1959">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8"/>
            <p:cNvSpPr/>
            <p:nvPr/>
          </p:nvSpPr>
          <p:spPr>
            <a:xfrm>
              <a:off x="5701713" y="2076025"/>
              <a:ext cx="92025" cy="14875"/>
            </a:xfrm>
            <a:custGeom>
              <a:rect b="b" l="l" r="r" t="t"/>
              <a:pathLst>
                <a:path extrusionOk="0" h="595" w="3681">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8"/>
            <p:cNvSpPr/>
            <p:nvPr/>
          </p:nvSpPr>
          <p:spPr>
            <a:xfrm>
              <a:off x="5745538" y="2125225"/>
              <a:ext cx="48200" cy="14900"/>
            </a:xfrm>
            <a:custGeom>
              <a:rect b="b" l="l" r="r" t="t"/>
              <a:pathLst>
                <a:path extrusionOk="0" h="596" w="1928">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8"/>
            <p:cNvSpPr/>
            <p:nvPr/>
          </p:nvSpPr>
          <p:spPr>
            <a:xfrm>
              <a:off x="5592788" y="2141125"/>
              <a:ext cx="180450" cy="179425"/>
            </a:xfrm>
            <a:custGeom>
              <a:rect b="b" l="l" r="r" t="t"/>
              <a:pathLst>
                <a:path extrusionOk="0" h="7177" w="7218">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3" name="Google Shape;473;p18"/>
          <p:cNvSpPr/>
          <p:nvPr/>
        </p:nvSpPr>
        <p:spPr>
          <a:xfrm>
            <a:off x="5376014" y="1734678"/>
            <a:ext cx="428924" cy="351255"/>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dk2"/>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74" name="Google Shape;474;p1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Python API - Neptune client library</a:t>
            </a:r>
            <a:endParaRPr/>
          </a:p>
        </p:txBody>
      </p:sp>
      <p:sp>
        <p:nvSpPr>
          <p:cNvPr id="480" name="Google Shape;480;p19"/>
          <p:cNvSpPr txBox="1"/>
          <p:nvPr/>
        </p:nvSpPr>
        <p:spPr>
          <a:xfrm>
            <a:off x="720000" y="1098257"/>
            <a:ext cx="7404550"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The Neptune client library (Neptune API) is an open source suite of libraries to help you log, query, and download model-building metadata. You can also use the Neptune API to manage projects, users, and model stages.</a:t>
            </a:r>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The API is lightweight and designed to integrate with your MLOps tech stack in a flexible manner. </a:t>
            </a:r>
            <a:endParaRPr/>
          </a:p>
        </p:txBody>
      </p:sp>
      <p:sp>
        <p:nvSpPr>
          <p:cNvPr id="481" name="Google Shape;481;p19"/>
          <p:cNvSpPr txBox="1"/>
          <p:nvPr/>
        </p:nvSpPr>
        <p:spPr>
          <a:xfrm>
            <a:off x="720000" y="2892235"/>
            <a:ext cx="6389460"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The Neptune client library comes with a command-line interface (CLI) tool.</a:t>
            </a:r>
            <a:endParaRPr/>
          </a:p>
          <a:p>
            <a:pPr indent="0" lvl="0" marL="0" marR="0" rtl="0" algn="just">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You can use Neptune CLI to locally manage the synchronization of your data with Neptune servers, which comes in handy if you have data that's only stored locally (for example, if you experience connectivity issues).</a:t>
            </a:r>
            <a:endParaRPr/>
          </a:p>
        </p:txBody>
      </p:sp>
      <p:sp>
        <p:nvSpPr>
          <p:cNvPr id="482" name="Google Shape;482;p19"/>
          <p:cNvSpPr txBox="1"/>
          <p:nvPr/>
        </p:nvSpPr>
        <p:spPr>
          <a:xfrm>
            <a:off x="720000" y="2533347"/>
            <a:ext cx="12378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Neptune CLI</a:t>
            </a:r>
            <a:endParaRPr/>
          </a:p>
        </p:txBody>
      </p:sp>
      <p:pic>
        <p:nvPicPr>
          <p:cNvPr descr="Cmd Terminal outline" id="483" name="Google Shape;483;p19"/>
          <p:cNvPicPr preferRelativeResize="0"/>
          <p:nvPr/>
        </p:nvPicPr>
        <p:blipFill rotWithShape="1">
          <a:blip r:embed="rId3">
            <a:alphaModFix/>
          </a:blip>
          <a:srcRect b="0" l="0" r="0" t="0"/>
          <a:stretch/>
        </p:blipFill>
        <p:spPr>
          <a:xfrm>
            <a:off x="7210150" y="2435035"/>
            <a:ext cx="914400" cy="914400"/>
          </a:xfrm>
          <a:prstGeom prst="rect">
            <a:avLst/>
          </a:prstGeom>
          <a:noFill/>
          <a:ln>
            <a:noFill/>
          </a:ln>
        </p:spPr>
      </p:pic>
      <p:sp>
        <p:nvSpPr>
          <p:cNvPr id="484" name="Google Shape;484;p1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
          <p:cNvSpPr txBox="1"/>
          <p:nvPr>
            <p:ph type="title"/>
          </p:nvPr>
        </p:nvSpPr>
        <p:spPr>
          <a:xfrm>
            <a:off x="3324267" y="445025"/>
            <a:ext cx="2585880" cy="72957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800"/>
              <a:t>MEMBERS</a:t>
            </a:r>
            <a:endParaRPr sz="3800"/>
          </a:p>
        </p:txBody>
      </p:sp>
      <p:sp>
        <p:nvSpPr>
          <p:cNvPr id="256" name="Google Shape;256;p2"/>
          <p:cNvSpPr/>
          <p:nvPr/>
        </p:nvSpPr>
        <p:spPr>
          <a:xfrm>
            <a:off x="877229" y="1747029"/>
            <a:ext cx="1315844" cy="498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2"/>
          <p:cNvSpPr/>
          <p:nvPr/>
        </p:nvSpPr>
        <p:spPr>
          <a:xfrm>
            <a:off x="2929053" y="1747029"/>
            <a:ext cx="1315844" cy="498088"/>
          </a:xfrm>
          <a:prstGeom prst="rect">
            <a:avLst/>
          </a:prstGeom>
          <a:solidFill>
            <a:srgbClr val="1919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2"/>
          <p:cNvSpPr/>
          <p:nvPr/>
        </p:nvSpPr>
        <p:spPr>
          <a:xfrm>
            <a:off x="4899105" y="1747029"/>
            <a:ext cx="1315844" cy="498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2"/>
          <p:cNvSpPr/>
          <p:nvPr/>
        </p:nvSpPr>
        <p:spPr>
          <a:xfrm>
            <a:off x="6869157" y="1747029"/>
            <a:ext cx="1315844" cy="498088"/>
          </a:xfrm>
          <a:prstGeom prst="rect">
            <a:avLst/>
          </a:prstGeom>
          <a:solidFill>
            <a:srgbClr val="1919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2"/>
          <p:cNvSpPr txBox="1"/>
          <p:nvPr/>
        </p:nvSpPr>
        <p:spPr>
          <a:xfrm>
            <a:off x="1035254" y="1807413"/>
            <a:ext cx="989949" cy="385200"/>
          </a:xfrm>
          <a:prstGeom prst="rect">
            <a:avLst/>
          </a:prstGeom>
          <a:noFill/>
          <a:ln>
            <a:noFill/>
          </a:ln>
        </p:spPr>
        <p:txBody>
          <a:bodyPr anchorCtr="0" anchor="b" bIns="91425" lIns="91425" spcFirstLastPara="1" rIns="91425" wrap="square" tIns="91425">
            <a:noAutofit/>
          </a:bodyPr>
          <a:lstStyle/>
          <a:p>
            <a:pPr indent="0" lvl="0" marL="0" marR="0" rtl="0" algn="ctr">
              <a:lnSpc>
                <a:spcPct val="114999"/>
              </a:lnSpc>
              <a:spcBef>
                <a:spcPts val="0"/>
              </a:spcBef>
              <a:spcAft>
                <a:spcPts val="0"/>
              </a:spcAft>
              <a:buNone/>
            </a:pPr>
            <a:r>
              <a:rPr b="0" i="0" lang="en-US" sz="1400" u="none" cap="none" strike="noStrike">
                <a:solidFill>
                  <a:srgbClr val="000000"/>
                </a:solidFill>
                <a:latin typeface="Figtree Black"/>
                <a:ea typeface="Figtree Black"/>
                <a:cs typeface="Figtree Black"/>
                <a:sym typeface="Figtree Black"/>
              </a:rPr>
              <a:t>21127063</a:t>
            </a:r>
            <a:endParaRPr b="0" i="0" sz="1400" u="none" cap="none" strike="noStrike">
              <a:solidFill>
                <a:srgbClr val="000000"/>
              </a:solidFill>
              <a:latin typeface="Figtree Black"/>
              <a:ea typeface="Figtree Black"/>
              <a:cs typeface="Figtree Black"/>
              <a:sym typeface="Figtree Black"/>
            </a:endParaRPr>
          </a:p>
        </p:txBody>
      </p:sp>
      <p:sp>
        <p:nvSpPr>
          <p:cNvPr id="261" name="Google Shape;261;p2"/>
          <p:cNvSpPr txBox="1"/>
          <p:nvPr/>
        </p:nvSpPr>
        <p:spPr>
          <a:xfrm>
            <a:off x="5057130" y="1807413"/>
            <a:ext cx="989949" cy="385200"/>
          </a:xfrm>
          <a:prstGeom prst="rect">
            <a:avLst/>
          </a:prstGeom>
          <a:noFill/>
          <a:ln>
            <a:noFill/>
          </a:ln>
        </p:spPr>
        <p:txBody>
          <a:bodyPr anchorCtr="0" anchor="b" bIns="91425" lIns="91425" spcFirstLastPara="1" rIns="91425" wrap="square" tIns="91425">
            <a:noAutofit/>
          </a:bodyPr>
          <a:lstStyle/>
          <a:p>
            <a:pPr indent="0" lvl="0" marL="0" marR="0" rtl="0" algn="ctr">
              <a:lnSpc>
                <a:spcPct val="114999"/>
              </a:lnSpc>
              <a:spcBef>
                <a:spcPts val="0"/>
              </a:spcBef>
              <a:spcAft>
                <a:spcPts val="0"/>
              </a:spcAft>
              <a:buNone/>
            </a:pPr>
            <a:r>
              <a:rPr b="0" i="0" lang="en-US" sz="1400" u="none" cap="none" strike="noStrike">
                <a:solidFill>
                  <a:srgbClr val="000000"/>
                </a:solidFill>
                <a:latin typeface="Figtree Black"/>
                <a:ea typeface="Figtree Black"/>
                <a:cs typeface="Figtree Black"/>
                <a:sym typeface="Figtree Black"/>
              </a:rPr>
              <a:t>21127183</a:t>
            </a:r>
            <a:endParaRPr b="0" i="0" sz="1400" u="none" cap="none" strike="noStrike">
              <a:solidFill>
                <a:srgbClr val="000000"/>
              </a:solidFill>
              <a:latin typeface="Figtree Black"/>
              <a:ea typeface="Figtree Black"/>
              <a:cs typeface="Figtree Black"/>
              <a:sym typeface="Figtree Black"/>
            </a:endParaRPr>
          </a:p>
        </p:txBody>
      </p:sp>
      <p:sp>
        <p:nvSpPr>
          <p:cNvPr id="262" name="Google Shape;262;p2"/>
          <p:cNvSpPr txBox="1"/>
          <p:nvPr/>
        </p:nvSpPr>
        <p:spPr>
          <a:xfrm>
            <a:off x="3092000" y="1807413"/>
            <a:ext cx="989949" cy="385200"/>
          </a:xfrm>
          <a:prstGeom prst="rect">
            <a:avLst/>
          </a:prstGeom>
          <a:noFill/>
          <a:ln>
            <a:noFill/>
          </a:ln>
        </p:spPr>
        <p:txBody>
          <a:bodyPr anchorCtr="0" anchor="b" bIns="91425" lIns="91425" spcFirstLastPara="1" rIns="91425" wrap="square" tIns="91425">
            <a:noAutofit/>
          </a:bodyPr>
          <a:lstStyle/>
          <a:p>
            <a:pPr indent="0" lvl="0" marL="0" marR="0" rtl="0" algn="ctr">
              <a:lnSpc>
                <a:spcPct val="114999"/>
              </a:lnSpc>
              <a:spcBef>
                <a:spcPts val="0"/>
              </a:spcBef>
              <a:spcAft>
                <a:spcPts val="0"/>
              </a:spcAft>
              <a:buNone/>
            </a:pPr>
            <a:r>
              <a:rPr b="0" i="0" lang="en-US" sz="1400" u="none" cap="none" strike="noStrike">
                <a:solidFill>
                  <a:schemeClr val="dk2"/>
                </a:solidFill>
                <a:latin typeface="Figtree Black"/>
                <a:ea typeface="Figtree Black"/>
                <a:cs typeface="Figtree Black"/>
                <a:sym typeface="Figtree Black"/>
              </a:rPr>
              <a:t>21127089</a:t>
            </a:r>
            <a:endParaRPr b="0" i="0" sz="1400" u="none" cap="none" strike="noStrike">
              <a:solidFill>
                <a:schemeClr val="dk2"/>
              </a:solidFill>
              <a:latin typeface="Figtree Black"/>
              <a:ea typeface="Figtree Black"/>
              <a:cs typeface="Figtree Black"/>
              <a:sym typeface="Figtree Black"/>
            </a:endParaRPr>
          </a:p>
        </p:txBody>
      </p:sp>
      <p:sp>
        <p:nvSpPr>
          <p:cNvPr id="263" name="Google Shape;263;p2"/>
          <p:cNvSpPr txBox="1"/>
          <p:nvPr/>
        </p:nvSpPr>
        <p:spPr>
          <a:xfrm>
            <a:off x="7032104" y="1807413"/>
            <a:ext cx="989949" cy="385200"/>
          </a:xfrm>
          <a:prstGeom prst="rect">
            <a:avLst/>
          </a:prstGeom>
          <a:noFill/>
          <a:ln>
            <a:noFill/>
          </a:ln>
        </p:spPr>
        <p:txBody>
          <a:bodyPr anchorCtr="0" anchor="b" bIns="91425" lIns="91425" spcFirstLastPara="1" rIns="91425" wrap="square" tIns="91425">
            <a:noAutofit/>
          </a:bodyPr>
          <a:lstStyle/>
          <a:p>
            <a:pPr indent="0" lvl="0" marL="0" marR="0" rtl="0" algn="ctr">
              <a:lnSpc>
                <a:spcPct val="114999"/>
              </a:lnSpc>
              <a:spcBef>
                <a:spcPts val="0"/>
              </a:spcBef>
              <a:spcAft>
                <a:spcPts val="0"/>
              </a:spcAft>
              <a:buNone/>
            </a:pPr>
            <a:r>
              <a:rPr b="0" i="0" lang="en-US" sz="1400" u="none" cap="none" strike="noStrike">
                <a:solidFill>
                  <a:schemeClr val="dk2"/>
                </a:solidFill>
                <a:latin typeface="Figtree Black"/>
                <a:ea typeface="Figtree Black"/>
                <a:cs typeface="Figtree Black"/>
                <a:sym typeface="Figtree Black"/>
              </a:rPr>
              <a:t>21127528</a:t>
            </a:r>
            <a:endParaRPr b="0" i="0" sz="1400" u="none" cap="none" strike="noStrike">
              <a:solidFill>
                <a:schemeClr val="dk2"/>
              </a:solidFill>
              <a:latin typeface="Figtree Black"/>
              <a:ea typeface="Figtree Black"/>
              <a:cs typeface="Figtree Black"/>
              <a:sym typeface="Figtree Black"/>
            </a:endParaRPr>
          </a:p>
        </p:txBody>
      </p:sp>
      <p:sp>
        <p:nvSpPr>
          <p:cNvPr id="264" name="Google Shape;264;p2"/>
          <p:cNvSpPr txBox="1"/>
          <p:nvPr>
            <p:ph idx="1" type="subTitle"/>
          </p:nvPr>
        </p:nvSpPr>
        <p:spPr>
          <a:xfrm>
            <a:off x="877228" y="2359047"/>
            <a:ext cx="1479395" cy="43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200"/>
              <a:buNone/>
            </a:pPr>
            <a:r>
              <a:rPr lang="en-US" sz="1800"/>
              <a:t>Nguyen Van Dang Huynh</a:t>
            </a:r>
            <a:endParaRPr sz="1800"/>
          </a:p>
        </p:txBody>
      </p:sp>
      <p:sp>
        <p:nvSpPr>
          <p:cNvPr id="265" name="Google Shape;265;p2"/>
          <p:cNvSpPr txBox="1"/>
          <p:nvPr/>
        </p:nvSpPr>
        <p:spPr>
          <a:xfrm>
            <a:off x="2929052" y="2359047"/>
            <a:ext cx="1479395" cy="43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0" i="0" lang="en-US" sz="1800" u="none" cap="none" strike="noStrike">
                <a:solidFill>
                  <a:schemeClr val="dk1"/>
                </a:solidFill>
                <a:latin typeface="Hanken Grotesk"/>
                <a:ea typeface="Hanken Grotesk"/>
                <a:cs typeface="Hanken Grotesk"/>
                <a:sym typeface="Hanken Grotesk"/>
              </a:rPr>
              <a:t>Nguyen Tuan Kiet</a:t>
            </a:r>
            <a:endParaRPr b="0" i="0" sz="1800" u="none" cap="none" strike="noStrike">
              <a:solidFill>
                <a:schemeClr val="dk1"/>
              </a:solidFill>
              <a:latin typeface="Hanken Grotesk"/>
              <a:ea typeface="Hanken Grotesk"/>
              <a:cs typeface="Hanken Grotesk"/>
              <a:sym typeface="Hanken Grotesk"/>
            </a:endParaRPr>
          </a:p>
        </p:txBody>
      </p:sp>
      <p:sp>
        <p:nvSpPr>
          <p:cNvPr id="266" name="Google Shape;266;p2"/>
          <p:cNvSpPr txBox="1"/>
          <p:nvPr/>
        </p:nvSpPr>
        <p:spPr>
          <a:xfrm>
            <a:off x="4899104" y="2359047"/>
            <a:ext cx="1479395" cy="43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0" i="0" lang="en-US" sz="1800" u="none" cap="none" strike="noStrike">
                <a:solidFill>
                  <a:schemeClr val="dk1"/>
                </a:solidFill>
                <a:latin typeface="Hanken Grotesk"/>
                <a:ea typeface="Hanken Grotesk"/>
                <a:cs typeface="Hanken Grotesk"/>
                <a:sym typeface="Hanken Grotesk"/>
              </a:rPr>
              <a:t>Pham Phu Toan</a:t>
            </a:r>
            <a:endParaRPr/>
          </a:p>
        </p:txBody>
      </p:sp>
      <p:sp>
        <p:nvSpPr>
          <p:cNvPr id="267" name="Google Shape;267;p2"/>
          <p:cNvSpPr txBox="1"/>
          <p:nvPr/>
        </p:nvSpPr>
        <p:spPr>
          <a:xfrm>
            <a:off x="6869155" y="2359047"/>
            <a:ext cx="1479395" cy="43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0" i="0" lang="en-US" sz="1800" u="none" cap="none" strike="noStrike">
                <a:solidFill>
                  <a:schemeClr val="dk1"/>
                </a:solidFill>
                <a:latin typeface="Hanken Grotesk"/>
                <a:ea typeface="Hanken Grotesk"/>
                <a:cs typeface="Hanken Grotesk"/>
                <a:sym typeface="Hanken Grotesk"/>
              </a:rPr>
              <a:t>Nguyen Thi Minh Minh</a:t>
            </a:r>
            <a:endParaRPr b="0" i="0" sz="1800" u="none" cap="none" strike="noStrike">
              <a:solidFill>
                <a:schemeClr val="dk1"/>
              </a:solidFill>
              <a:latin typeface="Hanken Grotesk"/>
              <a:ea typeface="Hanken Grotesk"/>
              <a:cs typeface="Hanken Grotesk"/>
              <a:sym typeface="Hanken Grotesk"/>
            </a:endParaRPr>
          </a:p>
        </p:txBody>
      </p:sp>
      <p:pic>
        <p:nvPicPr>
          <p:cNvPr id="268" name="Google Shape;268;p2"/>
          <p:cNvPicPr preferRelativeResize="0"/>
          <p:nvPr/>
        </p:nvPicPr>
        <p:blipFill rotWithShape="1">
          <a:blip r:embed="rId3">
            <a:alphaModFix/>
          </a:blip>
          <a:srcRect b="16539" l="0" r="0" t="16547"/>
          <a:stretch/>
        </p:blipFill>
        <p:spPr>
          <a:xfrm>
            <a:off x="6096189" y="3360234"/>
            <a:ext cx="3099252" cy="1657815"/>
          </a:xfrm>
          <a:prstGeom prst="rect">
            <a:avLst/>
          </a:prstGeom>
          <a:noFill/>
          <a:ln>
            <a:noFill/>
          </a:ln>
        </p:spPr>
      </p:pic>
      <p:sp>
        <p:nvSpPr>
          <p:cNvPr id="269" name="Google Shape;269;p2"/>
          <p:cNvSpPr txBox="1"/>
          <p:nvPr/>
        </p:nvSpPr>
        <p:spPr>
          <a:xfrm>
            <a:off x="1496002" y="3503299"/>
            <a:ext cx="2395215" cy="47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0" i="0" lang="en-US" sz="2000" u="none" cap="none" strike="noStrike">
                <a:solidFill>
                  <a:srgbClr val="996600"/>
                </a:solidFill>
                <a:latin typeface="Hanken Grotesk"/>
                <a:ea typeface="Hanken Grotesk"/>
                <a:cs typeface="Hanken Grotesk"/>
                <a:sym typeface="Hanken Grotesk"/>
              </a:rPr>
              <a:t>Group KHMT1-04</a:t>
            </a:r>
            <a:endParaRPr b="0" i="0" sz="2000" u="none" cap="none" strike="noStrike">
              <a:solidFill>
                <a:srgbClr val="996600"/>
              </a:solidFill>
              <a:latin typeface="Hanken Grotesk"/>
              <a:ea typeface="Hanken Grotesk"/>
              <a:cs typeface="Hanken Grotesk"/>
              <a:sym typeface="Hanken Grotesk"/>
            </a:endParaRPr>
          </a:p>
        </p:txBody>
      </p:sp>
      <p:cxnSp>
        <p:nvCxnSpPr>
          <p:cNvPr id="270" name="Google Shape;270;p2"/>
          <p:cNvCxnSpPr/>
          <p:nvPr/>
        </p:nvCxnSpPr>
        <p:spPr>
          <a:xfrm>
            <a:off x="1961455" y="3948405"/>
            <a:ext cx="1569720" cy="0"/>
          </a:xfrm>
          <a:prstGeom prst="straightConnector1">
            <a:avLst/>
          </a:prstGeom>
          <a:noFill/>
          <a:ln cap="flat" cmpd="sng" w="12700">
            <a:solidFill>
              <a:srgbClr val="996600"/>
            </a:solidFill>
            <a:prstDash val="solid"/>
            <a:round/>
            <a:headEnd len="sm" w="sm" type="none"/>
            <a:tailEnd len="sm" w="sm" type="none"/>
          </a:ln>
        </p:spPr>
      </p:cxnSp>
      <p:sp>
        <p:nvSpPr>
          <p:cNvPr id="271" name="Google Shape;271;p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0"/>
          <p:cNvSpPr txBox="1"/>
          <p:nvPr>
            <p:ph type="title"/>
          </p:nvPr>
        </p:nvSpPr>
        <p:spPr>
          <a:xfrm>
            <a:off x="720000" y="1203900"/>
            <a:ext cx="3198300" cy="1502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0" i="0" lang="en-US" u="none" cap="none" strike="noStrike">
                <a:latin typeface="Figtree Black"/>
                <a:ea typeface="Figtree Black"/>
                <a:cs typeface="Figtree Black"/>
                <a:sym typeface="Figtree Black"/>
              </a:rPr>
              <a:t>Python API - Integration</a:t>
            </a:r>
            <a:endParaRPr/>
          </a:p>
        </p:txBody>
      </p:sp>
      <p:sp>
        <p:nvSpPr>
          <p:cNvPr id="490" name="Google Shape;490;p20"/>
          <p:cNvSpPr txBox="1"/>
          <p:nvPr/>
        </p:nvSpPr>
        <p:spPr>
          <a:xfrm>
            <a:off x="720000" y="2706062"/>
            <a:ext cx="3198300" cy="1461600"/>
          </a:xfrm>
          <a:prstGeom prst="rect">
            <a:avLst/>
          </a:prstGeom>
          <a:noFill/>
          <a:ln>
            <a:noFill/>
          </a:ln>
        </p:spPr>
        <p:txBody>
          <a:bodyPr anchorCtr="0" anchor="t" bIns="91425" lIns="91425" spcFirstLastPara="1" rIns="91425" wrap="square" tIns="91425">
            <a:normAutofit/>
          </a:bodyPr>
          <a:lstStyle/>
          <a:p>
            <a:pPr indent="-317500" lvl="0" marL="457200" marR="0" rtl="0" algn="l">
              <a:lnSpc>
                <a:spcPct val="105000"/>
              </a:lnSpc>
              <a:spcBef>
                <a:spcPts val="0"/>
              </a:spcBef>
              <a:spcAft>
                <a:spcPts val="0"/>
              </a:spcAft>
              <a:buNone/>
            </a:pPr>
            <a:r>
              <a:rPr b="0" i="0" lang="en-US" sz="1000" u="none" cap="none" strike="noStrike">
                <a:solidFill>
                  <a:schemeClr val="dk1"/>
                </a:solidFill>
                <a:latin typeface="Hanken Grotesk"/>
                <a:ea typeface="Hanken Grotesk"/>
                <a:cs typeface="Hanken Grotesk"/>
                <a:sym typeface="Hanken Grotesk"/>
              </a:rPr>
              <a:t>Neptune integrates with various machine learning libraries.</a:t>
            </a:r>
            <a:endParaRPr/>
          </a:p>
          <a:p>
            <a:pPr indent="-317500" lvl="0" marL="457200" marR="0" rtl="0" algn="l">
              <a:lnSpc>
                <a:spcPct val="105000"/>
              </a:lnSpc>
              <a:spcBef>
                <a:spcPts val="600"/>
              </a:spcBef>
              <a:spcAft>
                <a:spcPts val="0"/>
              </a:spcAft>
              <a:buNone/>
            </a:pPr>
            <a:r>
              <a:t/>
            </a:r>
            <a:endParaRPr b="0" i="0" sz="1000" u="none" cap="none" strike="noStrike">
              <a:solidFill>
                <a:schemeClr val="dk1"/>
              </a:solidFill>
              <a:latin typeface="Hanken Grotesk"/>
              <a:ea typeface="Hanken Grotesk"/>
              <a:cs typeface="Hanken Grotesk"/>
              <a:sym typeface="Hanken Grotesk"/>
            </a:endParaRPr>
          </a:p>
          <a:p>
            <a:pPr indent="-317500" lvl="0" marL="457200" marR="0" rtl="0" algn="l">
              <a:lnSpc>
                <a:spcPct val="105000"/>
              </a:lnSpc>
              <a:spcBef>
                <a:spcPts val="600"/>
              </a:spcBef>
              <a:spcAft>
                <a:spcPts val="600"/>
              </a:spcAft>
              <a:buNone/>
            </a:pPr>
            <a:r>
              <a:rPr b="0" i="0" lang="en-US" sz="1000" u="none" cap="none" strike="noStrike">
                <a:solidFill>
                  <a:schemeClr val="dk1"/>
                </a:solidFill>
                <a:latin typeface="Hanken Grotesk"/>
                <a:ea typeface="Hanken Grotesk"/>
                <a:cs typeface="Hanken Grotesk"/>
                <a:sym typeface="Hanken Grotesk"/>
              </a:rPr>
              <a:t>Most integrations are implemented as loggers or callbacks that you pass along in your model training code.</a:t>
            </a:r>
            <a:endParaRPr/>
          </a:p>
        </p:txBody>
      </p:sp>
      <p:pic>
        <p:nvPicPr>
          <p:cNvPr id="491" name="Google Shape;491;p20"/>
          <p:cNvPicPr preferRelativeResize="0"/>
          <p:nvPr/>
        </p:nvPicPr>
        <p:blipFill rotWithShape="1">
          <a:blip r:embed="rId3">
            <a:alphaModFix/>
          </a:blip>
          <a:srcRect b="0" l="0" r="0" t="0"/>
          <a:stretch/>
        </p:blipFill>
        <p:spPr>
          <a:xfrm>
            <a:off x="4728117" y="226742"/>
            <a:ext cx="4177990" cy="4694371"/>
          </a:xfrm>
          <a:prstGeom prst="rect">
            <a:avLst/>
          </a:prstGeom>
          <a:noFill/>
          <a:ln cap="flat" cmpd="sng" w="19050">
            <a:solidFill>
              <a:schemeClr val="dk1"/>
            </a:solidFill>
            <a:prstDash val="solid"/>
            <a:round/>
            <a:headEnd len="sm" w="sm" type="none"/>
            <a:tailEnd len="sm" w="sm" type="none"/>
          </a:ln>
        </p:spPr>
      </p:pic>
      <p:sp>
        <p:nvSpPr>
          <p:cNvPr id="492" name="Google Shape;492;p2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1"/>
          <p:cNvSpPr txBox="1"/>
          <p:nvPr>
            <p:ph type="title"/>
          </p:nvPr>
        </p:nvSpPr>
        <p:spPr>
          <a:xfrm>
            <a:off x="1216474" y="2571750"/>
            <a:ext cx="5615505"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CONCEPTIONS &amp;</a:t>
            </a:r>
            <a:br>
              <a:rPr lang="en-US"/>
            </a:br>
            <a:r>
              <a:rPr lang="en-US"/>
              <a:t>FUNCTIONS</a:t>
            </a:r>
            <a:endParaRPr/>
          </a:p>
        </p:txBody>
      </p:sp>
      <p:sp>
        <p:nvSpPr>
          <p:cNvPr id="498" name="Google Shape;498;p21"/>
          <p:cNvSpPr txBox="1"/>
          <p:nvPr>
            <p:ph idx="2" type="title"/>
          </p:nvPr>
        </p:nvSpPr>
        <p:spPr>
          <a:xfrm>
            <a:off x="720000" y="533550"/>
            <a:ext cx="824400" cy="70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03</a:t>
            </a:r>
            <a:endParaRPr/>
          </a:p>
        </p:txBody>
      </p:sp>
      <p:sp>
        <p:nvSpPr>
          <p:cNvPr id="499" name="Google Shape;499;p2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2"/>
          <p:cNvSpPr txBox="1"/>
          <p:nvPr>
            <p:ph type="title"/>
          </p:nvPr>
        </p:nvSpPr>
        <p:spPr>
          <a:xfrm>
            <a:off x="722376" y="445025"/>
            <a:ext cx="7708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First look </a:t>
            </a:r>
            <a:endParaRPr/>
          </a:p>
        </p:txBody>
      </p:sp>
      <p:sp>
        <p:nvSpPr>
          <p:cNvPr id="505" name="Google Shape;505;p22"/>
          <p:cNvSpPr txBox="1"/>
          <p:nvPr/>
        </p:nvSpPr>
        <p:spPr>
          <a:xfrm>
            <a:off x="5098326" y="1207750"/>
            <a:ext cx="3332400" cy="7041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Hanken Grotesk"/>
                <a:ea typeface="Hanken Grotesk"/>
                <a:cs typeface="Hanken Grotesk"/>
                <a:sym typeface="Hanken Grotesk"/>
              </a:rPr>
              <a:t>Space where you can manage projects, people, and your subscription</a:t>
            </a:r>
            <a:endParaRPr/>
          </a:p>
        </p:txBody>
      </p:sp>
      <p:sp>
        <p:nvSpPr>
          <p:cNvPr id="506" name="Google Shape;506;p22"/>
          <p:cNvSpPr txBox="1"/>
          <p:nvPr/>
        </p:nvSpPr>
        <p:spPr>
          <a:xfrm>
            <a:off x="5153851" y="3730230"/>
            <a:ext cx="3332400" cy="7068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Hanken Grotesk"/>
                <a:ea typeface="Hanken Grotesk"/>
                <a:cs typeface="Hanken Grotesk"/>
                <a:sym typeface="Hanken Grotesk"/>
              </a:rPr>
              <a:t>Like a password to the application.</a:t>
            </a:r>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Hanken Grotesk"/>
                <a:ea typeface="Hanken Grotesk"/>
                <a:cs typeface="Hanken Grotesk"/>
                <a:sym typeface="Hanken Grotesk"/>
              </a:rPr>
              <a:t>Help to identify people inside Neptune.</a:t>
            </a:r>
            <a:endParaRPr/>
          </a:p>
        </p:txBody>
      </p:sp>
      <p:sp>
        <p:nvSpPr>
          <p:cNvPr id="507" name="Google Shape;507;p22"/>
          <p:cNvSpPr txBox="1"/>
          <p:nvPr/>
        </p:nvSpPr>
        <p:spPr>
          <a:xfrm>
            <a:off x="665800" y="2586275"/>
            <a:ext cx="1374900" cy="4782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en-US" sz="1900" u="none" cap="none" strike="noStrike">
                <a:solidFill>
                  <a:schemeClr val="dk1"/>
                </a:solidFill>
                <a:latin typeface="Figtree Black"/>
                <a:ea typeface="Figtree Black"/>
                <a:cs typeface="Figtree Black"/>
                <a:sym typeface="Figtree Black"/>
              </a:rPr>
              <a:t>Neptune</a:t>
            </a:r>
            <a:endParaRPr b="0" i="0" sz="1900" u="none" cap="none" strike="noStrike">
              <a:solidFill>
                <a:schemeClr val="dk1"/>
              </a:solidFill>
              <a:latin typeface="Figtree Black"/>
              <a:ea typeface="Figtree Black"/>
              <a:cs typeface="Figtree Black"/>
              <a:sym typeface="Figtree Black"/>
            </a:endParaRPr>
          </a:p>
        </p:txBody>
      </p:sp>
      <p:sp>
        <p:nvSpPr>
          <p:cNvPr id="508" name="Google Shape;508;p22"/>
          <p:cNvSpPr txBox="1"/>
          <p:nvPr/>
        </p:nvSpPr>
        <p:spPr>
          <a:xfrm>
            <a:off x="2930778" y="1318975"/>
            <a:ext cx="2163600" cy="4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US" sz="1500" u="none" cap="none" strike="noStrike">
                <a:solidFill>
                  <a:schemeClr val="lt1"/>
                </a:solidFill>
                <a:latin typeface="Figtree Black"/>
                <a:ea typeface="Figtree Black"/>
                <a:cs typeface="Figtree Black"/>
                <a:sym typeface="Figtree Black"/>
              </a:rPr>
              <a:t>Workspace</a:t>
            </a:r>
            <a:endParaRPr b="0" i="0" sz="1500" u="none" cap="none" strike="noStrike">
              <a:solidFill>
                <a:schemeClr val="lt1"/>
              </a:solidFill>
              <a:latin typeface="Figtree Black"/>
              <a:ea typeface="Figtree Black"/>
              <a:cs typeface="Figtree Black"/>
              <a:sym typeface="Figtree Black"/>
            </a:endParaRPr>
          </a:p>
        </p:txBody>
      </p:sp>
      <p:sp>
        <p:nvSpPr>
          <p:cNvPr id="509" name="Google Shape;509;p22"/>
          <p:cNvSpPr txBox="1"/>
          <p:nvPr/>
        </p:nvSpPr>
        <p:spPr>
          <a:xfrm>
            <a:off x="2930778" y="3846480"/>
            <a:ext cx="2163600" cy="4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n-US" sz="1500" u="none" cap="none" strike="noStrike">
                <a:solidFill>
                  <a:schemeClr val="lt1"/>
                </a:solidFill>
                <a:latin typeface="Figtree Black"/>
                <a:ea typeface="Figtree Black"/>
                <a:cs typeface="Figtree Black"/>
                <a:sym typeface="Figtree Black"/>
              </a:rPr>
              <a:t>Neptune API token</a:t>
            </a:r>
            <a:endParaRPr/>
          </a:p>
        </p:txBody>
      </p:sp>
      <p:cxnSp>
        <p:nvCxnSpPr>
          <p:cNvPr id="510" name="Google Shape;510;p22"/>
          <p:cNvCxnSpPr>
            <a:stCxn id="507" idx="3"/>
            <a:endCxn id="508" idx="1"/>
          </p:cNvCxnSpPr>
          <p:nvPr/>
        </p:nvCxnSpPr>
        <p:spPr>
          <a:xfrm flipH="1" rot="10800000">
            <a:off x="2040700" y="1556075"/>
            <a:ext cx="890100" cy="1269300"/>
          </a:xfrm>
          <a:prstGeom prst="bentConnector3">
            <a:avLst>
              <a:gd fmla="val 49999" name="adj1"/>
            </a:avLst>
          </a:prstGeom>
          <a:noFill/>
          <a:ln cap="flat" cmpd="sng" w="19050">
            <a:solidFill>
              <a:schemeClr val="dk1"/>
            </a:solidFill>
            <a:prstDash val="solid"/>
            <a:round/>
            <a:headEnd len="sm" w="sm" type="none"/>
            <a:tailEnd len="sm" w="sm" type="none"/>
          </a:ln>
        </p:spPr>
      </p:cxnSp>
      <p:cxnSp>
        <p:nvCxnSpPr>
          <p:cNvPr id="511" name="Google Shape;511;p22"/>
          <p:cNvCxnSpPr>
            <a:stCxn id="507" idx="3"/>
            <a:endCxn id="509" idx="1"/>
          </p:cNvCxnSpPr>
          <p:nvPr/>
        </p:nvCxnSpPr>
        <p:spPr>
          <a:xfrm>
            <a:off x="2040700" y="2825375"/>
            <a:ext cx="890100" cy="1258200"/>
          </a:xfrm>
          <a:prstGeom prst="bentConnector3">
            <a:avLst>
              <a:gd fmla="val 49999" name="adj1"/>
            </a:avLst>
          </a:prstGeom>
          <a:noFill/>
          <a:ln cap="flat" cmpd="sng" w="19050">
            <a:solidFill>
              <a:schemeClr val="dk1"/>
            </a:solidFill>
            <a:prstDash val="solid"/>
            <a:round/>
            <a:headEnd len="sm" w="sm" type="none"/>
            <a:tailEnd len="sm" w="sm" type="none"/>
          </a:ln>
        </p:spPr>
      </p:cxnSp>
      <p:grpSp>
        <p:nvGrpSpPr>
          <p:cNvPr id="512" name="Google Shape;512;p22"/>
          <p:cNvGrpSpPr/>
          <p:nvPr/>
        </p:nvGrpSpPr>
        <p:grpSpPr>
          <a:xfrm>
            <a:off x="1095870" y="1996617"/>
            <a:ext cx="514759" cy="516741"/>
            <a:chOff x="1751813" y="2520150"/>
            <a:chExt cx="343700" cy="345000"/>
          </a:xfrm>
        </p:grpSpPr>
        <p:sp>
          <p:nvSpPr>
            <p:cNvPr id="513" name="Google Shape;513;p22"/>
            <p:cNvSpPr/>
            <p:nvPr/>
          </p:nvSpPr>
          <p:spPr>
            <a:xfrm>
              <a:off x="1949413" y="2527850"/>
              <a:ext cx="14900" cy="328850"/>
            </a:xfrm>
            <a:custGeom>
              <a:rect b="b" l="l" r="r" t="t"/>
              <a:pathLst>
                <a:path extrusionOk="0" h="13154" w="596">
                  <a:moveTo>
                    <a:pt x="0" y="0"/>
                  </a:moveTo>
                  <a:lnTo>
                    <a:pt x="0" y="13153"/>
                  </a:lnTo>
                  <a:lnTo>
                    <a:pt x="595" y="13153"/>
                  </a:lnTo>
                  <a:lnTo>
                    <a:pt x="595" y="0"/>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2"/>
            <p:cNvSpPr/>
            <p:nvPr/>
          </p:nvSpPr>
          <p:spPr>
            <a:xfrm>
              <a:off x="1905588" y="2527850"/>
              <a:ext cx="14900" cy="329875"/>
            </a:xfrm>
            <a:custGeom>
              <a:rect b="b" l="l" r="r" t="t"/>
              <a:pathLst>
                <a:path extrusionOk="0" h="13195" w="596">
                  <a:moveTo>
                    <a:pt x="0" y="0"/>
                  </a:moveTo>
                  <a:lnTo>
                    <a:pt x="0" y="13194"/>
                  </a:lnTo>
                  <a:lnTo>
                    <a:pt x="595" y="13194"/>
                  </a:lnTo>
                  <a:lnTo>
                    <a:pt x="595" y="0"/>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2"/>
            <p:cNvSpPr/>
            <p:nvPr/>
          </p:nvSpPr>
          <p:spPr>
            <a:xfrm>
              <a:off x="2044238" y="2575775"/>
              <a:ext cx="43850" cy="14900"/>
            </a:xfrm>
            <a:custGeom>
              <a:rect b="b" l="l" r="r" t="t"/>
              <a:pathLst>
                <a:path extrusionOk="0" h="596" w="1754">
                  <a:moveTo>
                    <a:pt x="1" y="0"/>
                  </a:moveTo>
                  <a:lnTo>
                    <a:pt x="1" y="595"/>
                  </a:lnTo>
                  <a:lnTo>
                    <a:pt x="1754" y="595"/>
                  </a:lnTo>
                  <a:lnTo>
                    <a:pt x="1754" y="0"/>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2"/>
            <p:cNvSpPr/>
            <p:nvPr/>
          </p:nvSpPr>
          <p:spPr>
            <a:xfrm>
              <a:off x="1751813" y="2520150"/>
              <a:ext cx="256325" cy="345000"/>
            </a:xfrm>
            <a:custGeom>
              <a:rect b="b" l="l" r="r" t="t"/>
              <a:pathLst>
                <a:path extrusionOk="0" h="13800" w="10253">
                  <a:moveTo>
                    <a:pt x="9135" y="606"/>
                  </a:moveTo>
                  <a:cubicBezTo>
                    <a:pt x="9442" y="606"/>
                    <a:pt x="9647" y="862"/>
                    <a:pt x="9647" y="1118"/>
                  </a:cubicBezTo>
                  <a:lnTo>
                    <a:pt x="9647" y="12692"/>
                  </a:lnTo>
                  <a:cubicBezTo>
                    <a:pt x="9647" y="12990"/>
                    <a:pt x="9442" y="13205"/>
                    <a:pt x="9135" y="13205"/>
                  </a:cubicBezTo>
                  <a:lnTo>
                    <a:pt x="595" y="13205"/>
                  </a:lnTo>
                  <a:lnTo>
                    <a:pt x="595" y="606"/>
                  </a:lnTo>
                  <a:close/>
                  <a:moveTo>
                    <a:pt x="298" y="1"/>
                  </a:moveTo>
                  <a:cubicBezTo>
                    <a:pt x="124" y="1"/>
                    <a:pt x="1" y="134"/>
                    <a:pt x="1" y="308"/>
                  </a:cubicBezTo>
                  <a:lnTo>
                    <a:pt x="1" y="13502"/>
                  </a:lnTo>
                  <a:cubicBezTo>
                    <a:pt x="1" y="13676"/>
                    <a:pt x="124" y="13799"/>
                    <a:pt x="298" y="13799"/>
                  </a:cubicBezTo>
                  <a:lnTo>
                    <a:pt x="9135" y="13799"/>
                  </a:lnTo>
                  <a:cubicBezTo>
                    <a:pt x="9740" y="13799"/>
                    <a:pt x="10252" y="13287"/>
                    <a:pt x="10252" y="12692"/>
                  </a:cubicBezTo>
                  <a:lnTo>
                    <a:pt x="10252" y="1118"/>
                  </a:lnTo>
                  <a:cubicBezTo>
                    <a:pt x="10252" y="513"/>
                    <a:pt x="9740" y="1"/>
                    <a:pt x="9135"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2"/>
            <p:cNvSpPr/>
            <p:nvPr/>
          </p:nvSpPr>
          <p:spPr>
            <a:xfrm>
              <a:off x="2036813" y="2521350"/>
              <a:ext cx="58700" cy="343800"/>
            </a:xfrm>
            <a:custGeom>
              <a:rect b="b" l="l" r="r" t="t"/>
              <a:pathLst>
                <a:path extrusionOk="0" h="13752" w="2348">
                  <a:moveTo>
                    <a:pt x="1170" y="594"/>
                  </a:moveTo>
                  <a:cubicBezTo>
                    <a:pt x="1193" y="594"/>
                    <a:pt x="1217" y="596"/>
                    <a:pt x="1241" y="599"/>
                  </a:cubicBezTo>
                  <a:cubicBezTo>
                    <a:pt x="1538" y="599"/>
                    <a:pt x="1753" y="855"/>
                    <a:pt x="1753" y="1152"/>
                  </a:cubicBezTo>
                  <a:lnTo>
                    <a:pt x="1753" y="12214"/>
                  </a:lnTo>
                  <a:lnTo>
                    <a:pt x="1159" y="12942"/>
                  </a:lnTo>
                  <a:lnTo>
                    <a:pt x="605" y="12214"/>
                  </a:lnTo>
                  <a:lnTo>
                    <a:pt x="605" y="1152"/>
                  </a:lnTo>
                  <a:cubicBezTo>
                    <a:pt x="605" y="838"/>
                    <a:pt x="862" y="594"/>
                    <a:pt x="1170" y="594"/>
                  </a:cubicBezTo>
                  <a:close/>
                  <a:moveTo>
                    <a:pt x="1211" y="1"/>
                  </a:moveTo>
                  <a:cubicBezTo>
                    <a:pt x="1180" y="1"/>
                    <a:pt x="1149" y="2"/>
                    <a:pt x="1118" y="4"/>
                  </a:cubicBezTo>
                  <a:cubicBezTo>
                    <a:pt x="472" y="4"/>
                    <a:pt x="0" y="517"/>
                    <a:pt x="0" y="1152"/>
                  </a:cubicBezTo>
                  <a:lnTo>
                    <a:pt x="0" y="12347"/>
                  </a:lnTo>
                  <a:cubicBezTo>
                    <a:pt x="0" y="12388"/>
                    <a:pt x="0" y="12470"/>
                    <a:pt x="41" y="12511"/>
                  </a:cubicBezTo>
                  <a:lnTo>
                    <a:pt x="943" y="13628"/>
                  </a:lnTo>
                  <a:cubicBezTo>
                    <a:pt x="984" y="13710"/>
                    <a:pt x="1066" y="13751"/>
                    <a:pt x="1159" y="13751"/>
                  </a:cubicBezTo>
                  <a:cubicBezTo>
                    <a:pt x="1241" y="13751"/>
                    <a:pt x="1323" y="13710"/>
                    <a:pt x="1415" y="13628"/>
                  </a:cubicBezTo>
                  <a:lnTo>
                    <a:pt x="2266" y="12511"/>
                  </a:lnTo>
                  <a:cubicBezTo>
                    <a:pt x="2307" y="12470"/>
                    <a:pt x="2348" y="12388"/>
                    <a:pt x="2348" y="12347"/>
                  </a:cubicBezTo>
                  <a:lnTo>
                    <a:pt x="2348" y="1152"/>
                  </a:lnTo>
                  <a:cubicBezTo>
                    <a:pt x="2348" y="497"/>
                    <a:pt x="1844" y="1"/>
                    <a:pt x="1211"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2"/>
            <p:cNvSpPr/>
            <p:nvPr/>
          </p:nvSpPr>
          <p:spPr>
            <a:xfrm>
              <a:off x="1795638" y="2565000"/>
              <a:ext cx="70500" cy="15150"/>
            </a:xfrm>
            <a:custGeom>
              <a:rect b="b" l="l" r="r" t="t"/>
              <a:pathLst>
                <a:path extrusionOk="0" h="606" w="2820">
                  <a:moveTo>
                    <a:pt x="339" y="1"/>
                  </a:moveTo>
                  <a:cubicBezTo>
                    <a:pt x="124" y="1"/>
                    <a:pt x="1" y="175"/>
                    <a:pt x="42" y="349"/>
                  </a:cubicBezTo>
                  <a:cubicBezTo>
                    <a:pt x="42" y="472"/>
                    <a:pt x="165" y="606"/>
                    <a:pt x="339" y="606"/>
                  </a:cubicBezTo>
                  <a:lnTo>
                    <a:pt x="2512" y="606"/>
                  </a:lnTo>
                  <a:cubicBezTo>
                    <a:pt x="2686" y="606"/>
                    <a:pt x="2820" y="431"/>
                    <a:pt x="2820" y="257"/>
                  </a:cubicBezTo>
                  <a:cubicBezTo>
                    <a:pt x="2769" y="93"/>
                    <a:pt x="2645" y="1"/>
                    <a:pt x="2512"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2"/>
            <p:cNvSpPr/>
            <p:nvPr/>
          </p:nvSpPr>
          <p:spPr>
            <a:xfrm>
              <a:off x="1795638" y="2608825"/>
              <a:ext cx="48975" cy="15150"/>
            </a:xfrm>
            <a:custGeom>
              <a:rect b="b" l="l" r="r" t="t"/>
              <a:pathLst>
                <a:path extrusionOk="0" h="606" w="1959">
                  <a:moveTo>
                    <a:pt x="339" y="1"/>
                  </a:moveTo>
                  <a:cubicBezTo>
                    <a:pt x="124" y="1"/>
                    <a:pt x="1" y="175"/>
                    <a:pt x="42" y="349"/>
                  </a:cubicBezTo>
                  <a:cubicBezTo>
                    <a:pt x="42" y="472"/>
                    <a:pt x="165" y="606"/>
                    <a:pt x="339" y="606"/>
                  </a:cubicBezTo>
                  <a:lnTo>
                    <a:pt x="1620" y="606"/>
                  </a:lnTo>
                  <a:cubicBezTo>
                    <a:pt x="1795" y="606"/>
                    <a:pt x="1959" y="431"/>
                    <a:pt x="1918" y="257"/>
                  </a:cubicBezTo>
                  <a:cubicBezTo>
                    <a:pt x="1918" y="93"/>
                    <a:pt x="1743" y="1"/>
                    <a:pt x="1620"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0" name="Google Shape;520;p2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3"/>
          <p:cNvSpPr/>
          <p:nvPr/>
        </p:nvSpPr>
        <p:spPr>
          <a:xfrm>
            <a:off x="2593875" y="3526538"/>
            <a:ext cx="516300" cy="516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3"/>
          <p:cNvSpPr/>
          <p:nvPr/>
        </p:nvSpPr>
        <p:spPr>
          <a:xfrm>
            <a:off x="1984275" y="2381975"/>
            <a:ext cx="516300" cy="516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3"/>
          <p:cNvSpPr/>
          <p:nvPr/>
        </p:nvSpPr>
        <p:spPr>
          <a:xfrm>
            <a:off x="1374675" y="1209225"/>
            <a:ext cx="516300" cy="516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The main objects inside a workspace</a:t>
            </a:r>
            <a:endParaRPr/>
          </a:p>
        </p:txBody>
      </p:sp>
      <p:sp>
        <p:nvSpPr>
          <p:cNvPr id="529" name="Google Shape;529;p23"/>
          <p:cNvSpPr txBox="1"/>
          <p:nvPr>
            <p:ph idx="1" type="subTitle"/>
          </p:nvPr>
        </p:nvSpPr>
        <p:spPr>
          <a:xfrm>
            <a:off x="2032350" y="1565625"/>
            <a:ext cx="4876800" cy="5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t>Represent for a project in real life. One project can contain many runs and models.</a:t>
            </a:r>
            <a:endParaRPr/>
          </a:p>
        </p:txBody>
      </p:sp>
      <p:sp>
        <p:nvSpPr>
          <p:cNvPr id="530" name="Google Shape;530;p23"/>
          <p:cNvSpPr txBox="1"/>
          <p:nvPr>
            <p:ph idx="2" type="subTitle"/>
          </p:nvPr>
        </p:nvSpPr>
        <p:spPr>
          <a:xfrm>
            <a:off x="2641956" y="2723563"/>
            <a:ext cx="5557163" cy="5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0" i="0" lang="en-US">
                <a:latin typeface="IBM Plex Sans"/>
                <a:ea typeface="IBM Plex Sans"/>
                <a:cs typeface="IBM Plex Sans"/>
                <a:sym typeface="IBM Plex Sans"/>
              </a:rPr>
              <a:t>Represent for you ML model. A model is a collection of metadata common to all versions of a model you're working on.</a:t>
            </a:r>
            <a:endParaRPr/>
          </a:p>
        </p:txBody>
      </p:sp>
      <p:sp>
        <p:nvSpPr>
          <p:cNvPr id="531" name="Google Shape;531;p23"/>
          <p:cNvSpPr txBox="1"/>
          <p:nvPr>
            <p:ph idx="3" type="subTitle"/>
          </p:nvPr>
        </p:nvSpPr>
        <p:spPr>
          <a:xfrm>
            <a:off x="3251557" y="3881500"/>
            <a:ext cx="4876800" cy="5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0" i="0" lang="en-US">
                <a:latin typeface="IBM Plex Sans"/>
                <a:ea typeface="IBM Plex Sans"/>
                <a:cs typeface="IBM Plex Sans"/>
                <a:sym typeface="IBM Plex Sans"/>
              </a:rPr>
              <a:t>Object containing model-building metadata. A run created every time we run script training models.</a:t>
            </a:r>
            <a:endParaRPr/>
          </a:p>
        </p:txBody>
      </p:sp>
      <p:sp>
        <p:nvSpPr>
          <p:cNvPr id="532" name="Google Shape;532;p23"/>
          <p:cNvSpPr txBox="1"/>
          <p:nvPr>
            <p:ph idx="4" type="subTitle"/>
          </p:nvPr>
        </p:nvSpPr>
        <p:spPr>
          <a:xfrm>
            <a:off x="2032350" y="1253625"/>
            <a:ext cx="4876800" cy="427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600"/>
              <a:buNone/>
            </a:pPr>
            <a:r>
              <a:rPr lang="en-US"/>
              <a:t>Project</a:t>
            </a:r>
            <a:endParaRPr/>
          </a:p>
        </p:txBody>
      </p:sp>
      <p:sp>
        <p:nvSpPr>
          <p:cNvPr id="533" name="Google Shape;533;p23"/>
          <p:cNvSpPr txBox="1"/>
          <p:nvPr>
            <p:ph idx="5" type="subTitle"/>
          </p:nvPr>
        </p:nvSpPr>
        <p:spPr>
          <a:xfrm>
            <a:off x="2641950" y="2412275"/>
            <a:ext cx="4876800" cy="427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600"/>
              <a:buNone/>
            </a:pPr>
            <a:r>
              <a:rPr lang="en-US"/>
              <a:t>Model:</a:t>
            </a:r>
            <a:endParaRPr/>
          </a:p>
        </p:txBody>
      </p:sp>
      <p:sp>
        <p:nvSpPr>
          <p:cNvPr id="534" name="Google Shape;534;p23"/>
          <p:cNvSpPr txBox="1"/>
          <p:nvPr>
            <p:ph idx="6" type="subTitle"/>
          </p:nvPr>
        </p:nvSpPr>
        <p:spPr>
          <a:xfrm>
            <a:off x="3251550" y="3570925"/>
            <a:ext cx="4876800" cy="4275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600"/>
              <a:buNone/>
            </a:pPr>
            <a:r>
              <a:rPr lang="en-US"/>
              <a:t>Run</a:t>
            </a:r>
            <a:endParaRPr/>
          </a:p>
        </p:txBody>
      </p:sp>
      <p:grpSp>
        <p:nvGrpSpPr>
          <p:cNvPr id="535" name="Google Shape;535;p23"/>
          <p:cNvGrpSpPr/>
          <p:nvPr/>
        </p:nvGrpSpPr>
        <p:grpSpPr>
          <a:xfrm>
            <a:off x="2103113" y="2467625"/>
            <a:ext cx="278600" cy="345000"/>
            <a:chOff x="2532463" y="3657550"/>
            <a:chExt cx="278600" cy="345000"/>
          </a:xfrm>
        </p:grpSpPr>
        <p:sp>
          <p:nvSpPr>
            <p:cNvPr id="536" name="Google Shape;536;p23"/>
            <p:cNvSpPr/>
            <p:nvPr/>
          </p:nvSpPr>
          <p:spPr>
            <a:xfrm>
              <a:off x="2752363" y="3666025"/>
              <a:ext cx="14875" cy="284225"/>
            </a:xfrm>
            <a:custGeom>
              <a:rect b="b" l="l" r="r" t="t"/>
              <a:pathLst>
                <a:path extrusionOk="0" h="11369" w="595">
                  <a:moveTo>
                    <a:pt x="0" y="0"/>
                  </a:moveTo>
                  <a:lnTo>
                    <a:pt x="0" y="11369"/>
                  </a:lnTo>
                  <a:lnTo>
                    <a:pt x="595" y="11369"/>
                  </a:lnTo>
                  <a:lnTo>
                    <a:pt x="595" y="0"/>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3"/>
            <p:cNvSpPr/>
            <p:nvPr/>
          </p:nvSpPr>
          <p:spPr>
            <a:xfrm>
              <a:off x="2708538" y="3666025"/>
              <a:ext cx="14875" cy="284225"/>
            </a:xfrm>
            <a:custGeom>
              <a:rect b="b" l="l" r="r" t="t"/>
              <a:pathLst>
                <a:path extrusionOk="0" h="11369" w="595">
                  <a:moveTo>
                    <a:pt x="0" y="0"/>
                  </a:moveTo>
                  <a:lnTo>
                    <a:pt x="0" y="11369"/>
                  </a:lnTo>
                  <a:lnTo>
                    <a:pt x="595" y="11369"/>
                  </a:lnTo>
                  <a:lnTo>
                    <a:pt x="595" y="0"/>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3"/>
            <p:cNvSpPr/>
            <p:nvPr/>
          </p:nvSpPr>
          <p:spPr>
            <a:xfrm>
              <a:off x="2598588" y="3950225"/>
              <a:ext cx="58725" cy="52325"/>
            </a:xfrm>
            <a:custGeom>
              <a:rect b="b" l="l" r="r" t="t"/>
              <a:pathLst>
                <a:path extrusionOk="0" h="2093" w="2349">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3"/>
            <p:cNvSpPr/>
            <p:nvPr/>
          </p:nvSpPr>
          <p:spPr>
            <a:xfrm>
              <a:off x="2532463" y="3657550"/>
              <a:ext cx="278600" cy="300150"/>
            </a:xfrm>
            <a:custGeom>
              <a:rect b="b" l="l" r="r" t="t"/>
              <a:pathLst>
                <a:path extrusionOk="0" h="12006" w="11144">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3"/>
            <p:cNvSpPr/>
            <p:nvPr/>
          </p:nvSpPr>
          <p:spPr>
            <a:xfrm>
              <a:off x="2619863" y="3702400"/>
              <a:ext cx="60000" cy="14900"/>
            </a:xfrm>
            <a:custGeom>
              <a:rect b="b" l="l" r="r" t="t"/>
              <a:pathLst>
                <a:path extrusionOk="0" h="596" w="240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3"/>
            <p:cNvSpPr/>
            <p:nvPr/>
          </p:nvSpPr>
          <p:spPr>
            <a:xfrm>
              <a:off x="2619863" y="3746225"/>
              <a:ext cx="38475" cy="14900"/>
            </a:xfrm>
            <a:custGeom>
              <a:rect b="b" l="l" r="r" t="t"/>
              <a:pathLst>
                <a:path extrusionOk="0" h="596" w="1539">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 name="Google Shape;542;p23"/>
          <p:cNvGrpSpPr/>
          <p:nvPr/>
        </p:nvGrpSpPr>
        <p:grpSpPr>
          <a:xfrm>
            <a:off x="1460838" y="1295038"/>
            <a:ext cx="343950" cy="344675"/>
            <a:chOff x="2509913" y="2520475"/>
            <a:chExt cx="343950" cy="344675"/>
          </a:xfrm>
        </p:grpSpPr>
        <p:sp>
          <p:nvSpPr>
            <p:cNvPr id="543" name="Google Shape;543;p23"/>
            <p:cNvSpPr/>
            <p:nvPr/>
          </p:nvSpPr>
          <p:spPr>
            <a:xfrm>
              <a:off x="2509913" y="2608825"/>
              <a:ext cx="343950" cy="256325"/>
            </a:xfrm>
            <a:custGeom>
              <a:rect b="b" l="l" r="r" t="t"/>
              <a:pathLst>
                <a:path extrusionOk="0" h="10253" w="13758">
                  <a:moveTo>
                    <a:pt x="5126" y="8674"/>
                  </a:moveTo>
                  <a:cubicBezTo>
                    <a:pt x="5557" y="8674"/>
                    <a:pt x="5977" y="8848"/>
                    <a:pt x="6326" y="9104"/>
                  </a:cubicBezTo>
                  <a:cubicBezTo>
                    <a:pt x="6233" y="9145"/>
                    <a:pt x="6192" y="9145"/>
                    <a:pt x="6151" y="9186"/>
                  </a:cubicBezTo>
                  <a:cubicBezTo>
                    <a:pt x="5977" y="9319"/>
                    <a:pt x="5854" y="9484"/>
                    <a:pt x="5772" y="9658"/>
                  </a:cubicBezTo>
                  <a:lnTo>
                    <a:pt x="554" y="9658"/>
                  </a:lnTo>
                  <a:lnTo>
                    <a:pt x="554" y="8674"/>
                  </a:lnTo>
                  <a:close/>
                  <a:moveTo>
                    <a:pt x="13153" y="8674"/>
                  </a:moveTo>
                  <a:lnTo>
                    <a:pt x="13153" y="9658"/>
                  </a:lnTo>
                  <a:lnTo>
                    <a:pt x="7945" y="9658"/>
                  </a:lnTo>
                  <a:cubicBezTo>
                    <a:pt x="7822" y="9401"/>
                    <a:pt x="7648" y="9227"/>
                    <a:pt x="7392" y="9104"/>
                  </a:cubicBezTo>
                  <a:cubicBezTo>
                    <a:pt x="7730" y="8848"/>
                    <a:pt x="8161" y="8674"/>
                    <a:pt x="8591" y="8674"/>
                  </a:cubicBezTo>
                  <a:close/>
                  <a:moveTo>
                    <a:pt x="298" y="1"/>
                  </a:moveTo>
                  <a:cubicBezTo>
                    <a:pt x="134" y="1"/>
                    <a:pt x="1" y="134"/>
                    <a:pt x="1" y="298"/>
                  </a:cubicBezTo>
                  <a:lnTo>
                    <a:pt x="1" y="8417"/>
                  </a:lnTo>
                  <a:lnTo>
                    <a:pt x="1" y="9955"/>
                  </a:lnTo>
                  <a:cubicBezTo>
                    <a:pt x="1" y="10129"/>
                    <a:pt x="134" y="10252"/>
                    <a:pt x="298" y="10252"/>
                  </a:cubicBezTo>
                  <a:lnTo>
                    <a:pt x="6028" y="10252"/>
                  </a:lnTo>
                  <a:cubicBezTo>
                    <a:pt x="6151" y="10252"/>
                    <a:pt x="6233" y="10170"/>
                    <a:pt x="6285" y="10037"/>
                  </a:cubicBezTo>
                  <a:lnTo>
                    <a:pt x="6326" y="9996"/>
                  </a:lnTo>
                  <a:cubicBezTo>
                    <a:pt x="6367" y="9873"/>
                    <a:pt x="6408" y="9740"/>
                    <a:pt x="6541" y="9699"/>
                  </a:cubicBezTo>
                  <a:cubicBezTo>
                    <a:pt x="6623" y="9617"/>
                    <a:pt x="6746" y="9576"/>
                    <a:pt x="6879" y="9576"/>
                  </a:cubicBezTo>
                  <a:cubicBezTo>
                    <a:pt x="6961" y="9576"/>
                    <a:pt x="7002" y="9576"/>
                    <a:pt x="7054" y="9617"/>
                  </a:cubicBezTo>
                  <a:cubicBezTo>
                    <a:pt x="7259" y="9658"/>
                    <a:pt x="7392" y="9781"/>
                    <a:pt x="7474" y="9996"/>
                  </a:cubicBezTo>
                  <a:lnTo>
                    <a:pt x="7474" y="10037"/>
                  </a:lnTo>
                  <a:cubicBezTo>
                    <a:pt x="7515" y="10170"/>
                    <a:pt x="7648" y="10252"/>
                    <a:pt x="7771" y="10252"/>
                  </a:cubicBezTo>
                  <a:lnTo>
                    <a:pt x="13461" y="10252"/>
                  </a:lnTo>
                  <a:cubicBezTo>
                    <a:pt x="13625" y="10252"/>
                    <a:pt x="13758" y="10129"/>
                    <a:pt x="13758" y="9955"/>
                  </a:cubicBezTo>
                  <a:lnTo>
                    <a:pt x="13758" y="8376"/>
                  </a:lnTo>
                  <a:lnTo>
                    <a:pt x="13758" y="8161"/>
                  </a:lnTo>
                  <a:lnTo>
                    <a:pt x="13758" y="298"/>
                  </a:lnTo>
                  <a:cubicBezTo>
                    <a:pt x="13758" y="134"/>
                    <a:pt x="13625" y="1"/>
                    <a:pt x="13461" y="1"/>
                  </a:cubicBezTo>
                  <a:lnTo>
                    <a:pt x="9698" y="1"/>
                  </a:lnTo>
                  <a:lnTo>
                    <a:pt x="9698" y="606"/>
                  </a:lnTo>
                  <a:lnTo>
                    <a:pt x="13153" y="606"/>
                  </a:lnTo>
                  <a:lnTo>
                    <a:pt x="13153" y="8079"/>
                  </a:lnTo>
                  <a:lnTo>
                    <a:pt x="8591" y="8079"/>
                  </a:lnTo>
                  <a:cubicBezTo>
                    <a:pt x="8079" y="8079"/>
                    <a:pt x="7566" y="8243"/>
                    <a:pt x="7136" y="8551"/>
                  </a:cubicBezTo>
                  <a:lnTo>
                    <a:pt x="7136" y="3374"/>
                  </a:lnTo>
                  <a:lnTo>
                    <a:pt x="6582" y="3374"/>
                  </a:lnTo>
                  <a:lnTo>
                    <a:pt x="6582" y="8551"/>
                  </a:lnTo>
                  <a:cubicBezTo>
                    <a:pt x="6151" y="8243"/>
                    <a:pt x="5639" y="8079"/>
                    <a:pt x="5085" y="8079"/>
                  </a:cubicBezTo>
                  <a:lnTo>
                    <a:pt x="554" y="8079"/>
                  </a:lnTo>
                  <a:lnTo>
                    <a:pt x="554" y="606"/>
                  </a:lnTo>
                  <a:lnTo>
                    <a:pt x="4019" y="606"/>
                  </a:lnTo>
                  <a:lnTo>
                    <a:pt x="4019"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3"/>
            <p:cNvSpPr/>
            <p:nvPr/>
          </p:nvSpPr>
          <p:spPr>
            <a:xfrm>
              <a:off x="2744938" y="2658050"/>
              <a:ext cx="65100" cy="14875"/>
            </a:xfrm>
            <a:custGeom>
              <a:rect b="b" l="l" r="r" t="t"/>
              <a:pathLst>
                <a:path extrusionOk="0" h="595" w="2604">
                  <a:moveTo>
                    <a:pt x="297" y="0"/>
                  </a:moveTo>
                  <a:cubicBezTo>
                    <a:pt x="123" y="0"/>
                    <a:pt x="0" y="123"/>
                    <a:pt x="0" y="338"/>
                  </a:cubicBezTo>
                  <a:cubicBezTo>
                    <a:pt x="41" y="472"/>
                    <a:pt x="164" y="595"/>
                    <a:pt x="297" y="595"/>
                  </a:cubicBezTo>
                  <a:lnTo>
                    <a:pt x="2266" y="595"/>
                  </a:lnTo>
                  <a:cubicBezTo>
                    <a:pt x="2471" y="595"/>
                    <a:pt x="2604" y="431"/>
                    <a:pt x="2563" y="256"/>
                  </a:cubicBezTo>
                  <a:cubicBezTo>
                    <a:pt x="2563" y="82"/>
                    <a:pt x="2430" y="0"/>
                    <a:pt x="2266"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3"/>
            <p:cNvSpPr/>
            <p:nvPr/>
          </p:nvSpPr>
          <p:spPr>
            <a:xfrm>
              <a:off x="2553738" y="2658050"/>
              <a:ext cx="65125" cy="14875"/>
            </a:xfrm>
            <a:custGeom>
              <a:rect b="b" l="l" r="r" t="t"/>
              <a:pathLst>
                <a:path extrusionOk="0" h="595" w="2605">
                  <a:moveTo>
                    <a:pt x="298" y="0"/>
                  </a:moveTo>
                  <a:cubicBezTo>
                    <a:pt x="124" y="0"/>
                    <a:pt x="1" y="123"/>
                    <a:pt x="1" y="338"/>
                  </a:cubicBezTo>
                  <a:cubicBezTo>
                    <a:pt x="42" y="472"/>
                    <a:pt x="175" y="595"/>
                    <a:pt x="298" y="595"/>
                  </a:cubicBezTo>
                  <a:lnTo>
                    <a:pt x="2266" y="595"/>
                  </a:lnTo>
                  <a:cubicBezTo>
                    <a:pt x="2430" y="595"/>
                    <a:pt x="2604" y="431"/>
                    <a:pt x="2563" y="256"/>
                  </a:cubicBezTo>
                  <a:cubicBezTo>
                    <a:pt x="2522" y="82"/>
                    <a:pt x="2389" y="0"/>
                    <a:pt x="2266"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3"/>
            <p:cNvSpPr/>
            <p:nvPr/>
          </p:nvSpPr>
          <p:spPr>
            <a:xfrm>
              <a:off x="2553738" y="2707250"/>
              <a:ext cx="91775" cy="14900"/>
            </a:xfrm>
            <a:custGeom>
              <a:rect b="b" l="l" r="r" t="t"/>
              <a:pathLst>
                <a:path extrusionOk="0" h="596" w="3671">
                  <a:moveTo>
                    <a:pt x="298" y="0"/>
                  </a:moveTo>
                  <a:cubicBezTo>
                    <a:pt x="124" y="0"/>
                    <a:pt x="1" y="165"/>
                    <a:pt x="1" y="339"/>
                  </a:cubicBezTo>
                  <a:cubicBezTo>
                    <a:pt x="42" y="513"/>
                    <a:pt x="175" y="595"/>
                    <a:pt x="298" y="595"/>
                  </a:cubicBezTo>
                  <a:lnTo>
                    <a:pt x="3373" y="595"/>
                  </a:lnTo>
                  <a:cubicBezTo>
                    <a:pt x="3548" y="595"/>
                    <a:pt x="3671" y="421"/>
                    <a:pt x="3671" y="257"/>
                  </a:cubicBezTo>
                  <a:cubicBezTo>
                    <a:pt x="3630" y="123"/>
                    <a:pt x="3507"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3"/>
            <p:cNvSpPr/>
            <p:nvPr/>
          </p:nvSpPr>
          <p:spPr>
            <a:xfrm>
              <a:off x="2564513" y="2756200"/>
              <a:ext cx="81000" cy="15150"/>
            </a:xfrm>
            <a:custGeom>
              <a:rect b="b" l="l" r="r" t="t"/>
              <a:pathLst>
                <a:path extrusionOk="0" h="606" w="3240">
                  <a:moveTo>
                    <a:pt x="297" y="1"/>
                  </a:moveTo>
                  <a:cubicBezTo>
                    <a:pt x="123" y="1"/>
                    <a:pt x="0" y="175"/>
                    <a:pt x="0" y="349"/>
                  </a:cubicBezTo>
                  <a:cubicBezTo>
                    <a:pt x="41" y="513"/>
                    <a:pt x="164" y="605"/>
                    <a:pt x="338" y="605"/>
                  </a:cubicBezTo>
                  <a:lnTo>
                    <a:pt x="2942" y="605"/>
                  </a:lnTo>
                  <a:cubicBezTo>
                    <a:pt x="3117" y="605"/>
                    <a:pt x="3240" y="431"/>
                    <a:pt x="3240" y="257"/>
                  </a:cubicBezTo>
                  <a:cubicBezTo>
                    <a:pt x="3199" y="134"/>
                    <a:pt x="3076" y="1"/>
                    <a:pt x="2942"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3"/>
            <p:cNvSpPr/>
            <p:nvPr/>
          </p:nvSpPr>
          <p:spPr>
            <a:xfrm>
              <a:off x="2716988" y="2707250"/>
              <a:ext cx="93050" cy="14900"/>
            </a:xfrm>
            <a:custGeom>
              <a:rect b="b" l="l" r="r" t="t"/>
              <a:pathLst>
                <a:path extrusionOk="0" h="596" w="3722">
                  <a:moveTo>
                    <a:pt x="349" y="0"/>
                  </a:moveTo>
                  <a:cubicBezTo>
                    <a:pt x="134" y="0"/>
                    <a:pt x="1" y="165"/>
                    <a:pt x="52" y="339"/>
                  </a:cubicBezTo>
                  <a:cubicBezTo>
                    <a:pt x="52" y="513"/>
                    <a:pt x="175" y="595"/>
                    <a:pt x="349" y="595"/>
                  </a:cubicBezTo>
                  <a:lnTo>
                    <a:pt x="3384" y="595"/>
                  </a:lnTo>
                  <a:cubicBezTo>
                    <a:pt x="3589" y="595"/>
                    <a:pt x="3722" y="421"/>
                    <a:pt x="3681" y="257"/>
                  </a:cubicBezTo>
                  <a:cubicBezTo>
                    <a:pt x="3681" y="123"/>
                    <a:pt x="3548" y="0"/>
                    <a:pt x="3384"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3"/>
            <p:cNvSpPr/>
            <p:nvPr/>
          </p:nvSpPr>
          <p:spPr>
            <a:xfrm>
              <a:off x="2716988" y="2756200"/>
              <a:ext cx="82300" cy="15150"/>
            </a:xfrm>
            <a:custGeom>
              <a:rect b="b" l="l" r="r" t="t"/>
              <a:pathLst>
                <a:path extrusionOk="0" h="606" w="3292">
                  <a:moveTo>
                    <a:pt x="349" y="1"/>
                  </a:moveTo>
                  <a:cubicBezTo>
                    <a:pt x="134" y="1"/>
                    <a:pt x="1" y="175"/>
                    <a:pt x="52" y="349"/>
                  </a:cubicBezTo>
                  <a:cubicBezTo>
                    <a:pt x="52" y="513"/>
                    <a:pt x="175" y="605"/>
                    <a:pt x="349" y="605"/>
                  </a:cubicBezTo>
                  <a:lnTo>
                    <a:pt x="2953" y="605"/>
                  </a:lnTo>
                  <a:cubicBezTo>
                    <a:pt x="3127" y="605"/>
                    <a:pt x="3291" y="431"/>
                    <a:pt x="3250" y="257"/>
                  </a:cubicBezTo>
                  <a:cubicBezTo>
                    <a:pt x="3209" y="134"/>
                    <a:pt x="3076" y="1"/>
                    <a:pt x="295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3"/>
            <p:cNvSpPr/>
            <p:nvPr/>
          </p:nvSpPr>
          <p:spPr>
            <a:xfrm>
              <a:off x="2548363" y="2520475"/>
              <a:ext cx="267075" cy="179100"/>
            </a:xfrm>
            <a:custGeom>
              <a:rect b="b" l="l" r="r" t="t"/>
              <a:pathLst>
                <a:path extrusionOk="0" h="7164" w="10683">
                  <a:moveTo>
                    <a:pt x="5341" y="634"/>
                  </a:moveTo>
                  <a:lnTo>
                    <a:pt x="9483" y="2089"/>
                  </a:lnTo>
                  <a:lnTo>
                    <a:pt x="5341" y="3494"/>
                  </a:lnTo>
                  <a:lnTo>
                    <a:pt x="1200" y="2089"/>
                  </a:lnTo>
                  <a:lnTo>
                    <a:pt x="5341" y="634"/>
                  </a:lnTo>
                  <a:close/>
                  <a:moveTo>
                    <a:pt x="7863" y="3279"/>
                  </a:moveTo>
                  <a:lnTo>
                    <a:pt x="7863" y="5585"/>
                  </a:lnTo>
                  <a:lnTo>
                    <a:pt x="5341" y="6569"/>
                  </a:lnTo>
                  <a:lnTo>
                    <a:pt x="2778" y="5585"/>
                  </a:lnTo>
                  <a:lnTo>
                    <a:pt x="2778" y="3279"/>
                  </a:lnTo>
                  <a:lnTo>
                    <a:pt x="5208" y="4089"/>
                  </a:lnTo>
                  <a:cubicBezTo>
                    <a:pt x="5259" y="4140"/>
                    <a:pt x="5300" y="4140"/>
                    <a:pt x="5341" y="4140"/>
                  </a:cubicBezTo>
                  <a:cubicBezTo>
                    <a:pt x="5382" y="4140"/>
                    <a:pt x="5382" y="4140"/>
                    <a:pt x="5423" y="4089"/>
                  </a:cubicBezTo>
                  <a:lnTo>
                    <a:pt x="7863" y="3279"/>
                  </a:lnTo>
                  <a:close/>
                  <a:moveTo>
                    <a:pt x="5335" y="1"/>
                  </a:moveTo>
                  <a:cubicBezTo>
                    <a:pt x="5298" y="1"/>
                    <a:pt x="5254" y="14"/>
                    <a:pt x="5208" y="39"/>
                  </a:cubicBezTo>
                  <a:lnTo>
                    <a:pt x="216" y="1782"/>
                  </a:lnTo>
                  <a:cubicBezTo>
                    <a:pt x="82" y="1874"/>
                    <a:pt x="0" y="1997"/>
                    <a:pt x="0" y="2171"/>
                  </a:cubicBezTo>
                  <a:cubicBezTo>
                    <a:pt x="41" y="2253"/>
                    <a:pt x="133" y="2346"/>
                    <a:pt x="216" y="2387"/>
                  </a:cubicBezTo>
                  <a:lnTo>
                    <a:pt x="2184" y="3063"/>
                  </a:lnTo>
                  <a:lnTo>
                    <a:pt x="2184" y="5800"/>
                  </a:lnTo>
                  <a:cubicBezTo>
                    <a:pt x="2184" y="5934"/>
                    <a:pt x="2266" y="6016"/>
                    <a:pt x="2389" y="6057"/>
                  </a:cubicBezTo>
                  <a:lnTo>
                    <a:pt x="5208" y="7164"/>
                  </a:lnTo>
                  <a:lnTo>
                    <a:pt x="5423" y="7164"/>
                  </a:lnTo>
                  <a:lnTo>
                    <a:pt x="8283" y="6057"/>
                  </a:lnTo>
                  <a:cubicBezTo>
                    <a:pt x="8376" y="6016"/>
                    <a:pt x="8458" y="5934"/>
                    <a:pt x="8458" y="5800"/>
                  </a:cubicBezTo>
                  <a:lnTo>
                    <a:pt x="8458" y="3063"/>
                  </a:lnTo>
                  <a:lnTo>
                    <a:pt x="10426" y="2387"/>
                  </a:lnTo>
                  <a:cubicBezTo>
                    <a:pt x="10549" y="2346"/>
                    <a:pt x="10590" y="2253"/>
                    <a:pt x="10641" y="2171"/>
                  </a:cubicBezTo>
                  <a:cubicBezTo>
                    <a:pt x="10682" y="1997"/>
                    <a:pt x="10590" y="1874"/>
                    <a:pt x="10467" y="1782"/>
                  </a:cubicBezTo>
                  <a:lnTo>
                    <a:pt x="5423" y="39"/>
                  </a:lnTo>
                  <a:cubicBezTo>
                    <a:pt x="5403" y="14"/>
                    <a:pt x="5372" y="1"/>
                    <a:pt x="5335"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 name="Google Shape;551;p23"/>
          <p:cNvGrpSpPr/>
          <p:nvPr/>
        </p:nvGrpSpPr>
        <p:grpSpPr>
          <a:xfrm>
            <a:off x="2680038" y="3640513"/>
            <a:ext cx="343950" cy="288325"/>
            <a:chOff x="7796863" y="2004525"/>
            <a:chExt cx="343950" cy="288325"/>
          </a:xfrm>
        </p:grpSpPr>
        <p:sp>
          <p:nvSpPr>
            <p:cNvPr id="552" name="Google Shape;552;p23"/>
            <p:cNvSpPr/>
            <p:nvPr/>
          </p:nvSpPr>
          <p:spPr>
            <a:xfrm>
              <a:off x="7796863" y="2004525"/>
              <a:ext cx="343950" cy="288325"/>
            </a:xfrm>
            <a:custGeom>
              <a:rect b="b" l="l" r="r" t="t"/>
              <a:pathLst>
                <a:path extrusionOk="0" h="11533" w="13758">
                  <a:moveTo>
                    <a:pt x="6582" y="595"/>
                  </a:moveTo>
                  <a:lnTo>
                    <a:pt x="6582" y="8755"/>
                  </a:lnTo>
                  <a:lnTo>
                    <a:pt x="1026" y="8755"/>
                  </a:lnTo>
                  <a:lnTo>
                    <a:pt x="1026" y="1107"/>
                  </a:lnTo>
                  <a:cubicBezTo>
                    <a:pt x="1026" y="851"/>
                    <a:pt x="1282" y="595"/>
                    <a:pt x="1579" y="595"/>
                  </a:cubicBezTo>
                  <a:close/>
                  <a:moveTo>
                    <a:pt x="12179" y="595"/>
                  </a:moveTo>
                  <a:cubicBezTo>
                    <a:pt x="12477" y="595"/>
                    <a:pt x="12733" y="810"/>
                    <a:pt x="12733" y="1107"/>
                  </a:cubicBezTo>
                  <a:lnTo>
                    <a:pt x="12733" y="8755"/>
                  </a:lnTo>
                  <a:lnTo>
                    <a:pt x="7177" y="8755"/>
                  </a:lnTo>
                  <a:lnTo>
                    <a:pt x="7177" y="595"/>
                  </a:lnTo>
                  <a:close/>
                  <a:moveTo>
                    <a:pt x="13163" y="9349"/>
                  </a:moveTo>
                  <a:lnTo>
                    <a:pt x="13163" y="9995"/>
                  </a:lnTo>
                  <a:cubicBezTo>
                    <a:pt x="13163" y="10508"/>
                    <a:pt x="12774" y="10938"/>
                    <a:pt x="12261" y="10938"/>
                  </a:cubicBezTo>
                  <a:lnTo>
                    <a:pt x="1497" y="10938"/>
                  </a:lnTo>
                  <a:cubicBezTo>
                    <a:pt x="985" y="10938"/>
                    <a:pt x="605" y="10508"/>
                    <a:pt x="605" y="9995"/>
                  </a:cubicBezTo>
                  <a:lnTo>
                    <a:pt x="605" y="9349"/>
                  </a:lnTo>
                  <a:close/>
                  <a:moveTo>
                    <a:pt x="1579" y="0"/>
                  </a:moveTo>
                  <a:cubicBezTo>
                    <a:pt x="985" y="0"/>
                    <a:pt x="472" y="513"/>
                    <a:pt x="472" y="1107"/>
                  </a:cubicBezTo>
                  <a:lnTo>
                    <a:pt x="472" y="8755"/>
                  </a:lnTo>
                  <a:lnTo>
                    <a:pt x="298" y="8755"/>
                  </a:lnTo>
                  <a:cubicBezTo>
                    <a:pt x="134" y="8755"/>
                    <a:pt x="0" y="8888"/>
                    <a:pt x="0" y="9052"/>
                  </a:cubicBezTo>
                  <a:lnTo>
                    <a:pt x="0" y="9995"/>
                  </a:lnTo>
                  <a:cubicBezTo>
                    <a:pt x="0" y="10846"/>
                    <a:pt x="687" y="11533"/>
                    <a:pt x="1497" y="11533"/>
                  </a:cubicBezTo>
                  <a:lnTo>
                    <a:pt x="12261" y="11533"/>
                  </a:lnTo>
                  <a:cubicBezTo>
                    <a:pt x="13071" y="11533"/>
                    <a:pt x="13758" y="10846"/>
                    <a:pt x="13758" y="9995"/>
                  </a:cubicBezTo>
                  <a:lnTo>
                    <a:pt x="13758" y="9052"/>
                  </a:lnTo>
                  <a:cubicBezTo>
                    <a:pt x="13758" y="8888"/>
                    <a:pt x="13625" y="8755"/>
                    <a:pt x="13461" y="8755"/>
                  </a:cubicBezTo>
                  <a:lnTo>
                    <a:pt x="13286" y="8755"/>
                  </a:lnTo>
                  <a:lnTo>
                    <a:pt x="13286" y="1107"/>
                  </a:lnTo>
                  <a:cubicBezTo>
                    <a:pt x="13286" y="513"/>
                    <a:pt x="12815" y="0"/>
                    <a:pt x="1217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3"/>
            <p:cNvSpPr/>
            <p:nvPr/>
          </p:nvSpPr>
          <p:spPr>
            <a:xfrm>
              <a:off x="7851463" y="2048350"/>
              <a:ext cx="48975" cy="58700"/>
            </a:xfrm>
            <a:custGeom>
              <a:rect b="b" l="l" r="r" t="t"/>
              <a:pathLst>
                <a:path extrusionOk="0" h="2348" w="1959">
                  <a:moveTo>
                    <a:pt x="338" y="0"/>
                  </a:moveTo>
                  <a:cubicBezTo>
                    <a:pt x="164" y="0"/>
                    <a:pt x="41" y="82"/>
                    <a:pt x="41" y="256"/>
                  </a:cubicBezTo>
                  <a:cubicBezTo>
                    <a:pt x="0" y="420"/>
                    <a:pt x="164" y="595"/>
                    <a:pt x="338" y="595"/>
                  </a:cubicBezTo>
                  <a:lnTo>
                    <a:pt x="677" y="595"/>
                  </a:lnTo>
                  <a:lnTo>
                    <a:pt x="677" y="2050"/>
                  </a:lnTo>
                  <a:cubicBezTo>
                    <a:pt x="677" y="2173"/>
                    <a:pt x="810" y="2307"/>
                    <a:pt x="933" y="2348"/>
                  </a:cubicBezTo>
                  <a:cubicBezTo>
                    <a:pt x="1107" y="2348"/>
                    <a:pt x="1281" y="2214"/>
                    <a:pt x="1281" y="2050"/>
                  </a:cubicBezTo>
                  <a:lnTo>
                    <a:pt x="1281" y="595"/>
                  </a:lnTo>
                  <a:lnTo>
                    <a:pt x="1620" y="595"/>
                  </a:lnTo>
                  <a:cubicBezTo>
                    <a:pt x="1794" y="595"/>
                    <a:pt x="1917" y="513"/>
                    <a:pt x="1917" y="338"/>
                  </a:cubicBezTo>
                  <a:cubicBezTo>
                    <a:pt x="1958" y="164"/>
                    <a:pt x="1835" y="0"/>
                    <a:pt x="1620"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3"/>
            <p:cNvSpPr/>
            <p:nvPr/>
          </p:nvSpPr>
          <p:spPr>
            <a:xfrm>
              <a:off x="7905788" y="2092175"/>
              <a:ext cx="27950" cy="14875"/>
            </a:xfrm>
            <a:custGeom>
              <a:rect b="b" l="l" r="r" t="t"/>
              <a:pathLst>
                <a:path extrusionOk="0" h="595" w="1118">
                  <a:moveTo>
                    <a:pt x="349" y="0"/>
                  </a:moveTo>
                  <a:cubicBezTo>
                    <a:pt x="175" y="0"/>
                    <a:pt x="0" y="164"/>
                    <a:pt x="41" y="338"/>
                  </a:cubicBezTo>
                  <a:cubicBezTo>
                    <a:pt x="41" y="461"/>
                    <a:pt x="216" y="595"/>
                    <a:pt x="349" y="595"/>
                  </a:cubicBezTo>
                  <a:lnTo>
                    <a:pt x="769" y="595"/>
                  </a:lnTo>
                  <a:cubicBezTo>
                    <a:pt x="943" y="595"/>
                    <a:pt x="1118" y="420"/>
                    <a:pt x="1067" y="256"/>
                  </a:cubicBezTo>
                  <a:cubicBezTo>
                    <a:pt x="1026" y="82"/>
                    <a:pt x="902" y="0"/>
                    <a:pt x="76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3"/>
            <p:cNvSpPr/>
            <p:nvPr/>
          </p:nvSpPr>
          <p:spPr>
            <a:xfrm>
              <a:off x="7851463" y="2135725"/>
              <a:ext cx="82275" cy="15150"/>
            </a:xfrm>
            <a:custGeom>
              <a:rect b="b" l="l" r="r" t="t"/>
              <a:pathLst>
                <a:path extrusionOk="0" h="606" w="3291">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3"/>
            <p:cNvSpPr/>
            <p:nvPr/>
          </p:nvSpPr>
          <p:spPr>
            <a:xfrm>
              <a:off x="8004188" y="2048350"/>
              <a:ext cx="82050" cy="14875"/>
            </a:xfrm>
            <a:custGeom>
              <a:rect b="b" l="l" r="r" t="t"/>
              <a:pathLst>
                <a:path extrusionOk="0" h="595" w="3282">
                  <a:moveTo>
                    <a:pt x="339" y="0"/>
                  </a:moveTo>
                  <a:cubicBezTo>
                    <a:pt x="165" y="0"/>
                    <a:pt x="1" y="164"/>
                    <a:pt x="42" y="338"/>
                  </a:cubicBezTo>
                  <a:cubicBezTo>
                    <a:pt x="83" y="513"/>
                    <a:pt x="206" y="595"/>
                    <a:pt x="339" y="595"/>
                  </a:cubicBezTo>
                  <a:lnTo>
                    <a:pt x="2943" y="595"/>
                  </a:lnTo>
                  <a:cubicBezTo>
                    <a:pt x="3158" y="595"/>
                    <a:pt x="3281" y="420"/>
                    <a:pt x="3240" y="256"/>
                  </a:cubicBezTo>
                  <a:cubicBezTo>
                    <a:pt x="3240" y="82"/>
                    <a:pt x="3117" y="0"/>
                    <a:pt x="2943"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3"/>
            <p:cNvSpPr/>
            <p:nvPr/>
          </p:nvSpPr>
          <p:spPr>
            <a:xfrm>
              <a:off x="8004188" y="2092175"/>
              <a:ext cx="82050" cy="14875"/>
            </a:xfrm>
            <a:custGeom>
              <a:rect b="b" l="l" r="r" t="t"/>
              <a:pathLst>
                <a:path extrusionOk="0" h="595" w="3282">
                  <a:moveTo>
                    <a:pt x="339" y="0"/>
                  </a:moveTo>
                  <a:cubicBezTo>
                    <a:pt x="165" y="0"/>
                    <a:pt x="1" y="164"/>
                    <a:pt x="42" y="338"/>
                  </a:cubicBezTo>
                  <a:cubicBezTo>
                    <a:pt x="83" y="461"/>
                    <a:pt x="206" y="595"/>
                    <a:pt x="339" y="595"/>
                  </a:cubicBezTo>
                  <a:lnTo>
                    <a:pt x="2943" y="595"/>
                  </a:lnTo>
                  <a:cubicBezTo>
                    <a:pt x="3158" y="595"/>
                    <a:pt x="3281" y="420"/>
                    <a:pt x="3240" y="256"/>
                  </a:cubicBezTo>
                  <a:cubicBezTo>
                    <a:pt x="3240" y="82"/>
                    <a:pt x="3117" y="0"/>
                    <a:pt x="294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3"/>
            <p:cNvSpPr/>
            <p:nvPr/>
          </p:nvSpPr>
          <p:spPr>
            <a:xfrm>
              <a:off x="8004188" y="2135725"/>
              <a:ext cx="82050" cy="15150"/>
            </a:xfrm>
            <a:custGeom>
              <a:rect b="b" l="l" r="r" t="t"/>
              <a:pathLst>
                <a:path extrusionOk="0" h="606" w="3282">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3"/>
            <p:cNvSpPr/>
            <p:nvPr/>
          </p:nvSpPr>
          <p:spPr>
            <a:xfrm>
              <a:off x="8004188" y="2179550"/>
              <a:ext cx="82050" cy="15150"/>
            </a:xfrm>
            <a:custGeom>
              <a:rect b="b" l="l" r="r" t="t"/>
              <a:pathLst>
                <a:path extrusionOk="0" h="606" w="3282">
                  <a:moveTo>
                    <a:pt x="339" y="1"/>
                  </a:moveTo>
                  <a:cubicBezTo>
                    <a:pt x="165" y="1"/>
                    <a:pt x="1" y="175"/>
                    <a:pt x="42" y="349"/>
                  </a:cubicBezTo>
                  <a:cubicBezTo>
                    <a:pt x="83" y="472"/>
                    <a:pt x="206" y="606"/>
                    <a:pt x="339" y="606"/>
                  </a:cubicBezTo>
                  <a:lnTo>
                    <a:pt x="2943" y="606"/>
                  </a:lnTo>
                  <a:cubicBezTo>
                    <a:pt x="3158" y="606"/>
                    <a:pt x="3281" y="431"/>
                    <a:pt x="3240" y="257"/>
                  </a:cubicBezTo>
                  <a:cubicBezTo>
                    <a:pt x="3240" y="93"/>
                    <a:pt x="3117" y="1"/>
                    <a:pt x="294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3"/>
            <p:cNvSpPr/>
            <p:nvPr/>
          </p:nvSpPr>
          <p:spPr>
            <a:xfrm>
              <a:off x="7851463" y="2179550"/>
              <a:ext cx="82275" cy="15150"/>
            </a:xfrm>
            <a:custGeom>
              <a:rect b="b" l="l" r="r" t="t"/>
              <a:pathLst>
                <a:path extrusionOk="0" h="606" w="3291">
                  <a:moveTo>
                    <a:pt x="338" y="1"/>
                  </a:moveTo>
                  <a:cubicBezTo>
                    <a:pt x="123" y="1"/>
                    <a:pt x="0" y="175"/>
                    <a:pt x="41" y="349"/>
                  </a:cubicBezTo>
                  <a:cubicBezTo>
                    <a:pt x="41" y="472"/>
                    <a:pt x="164" y="606"/>
                    <a:pt x="338" y="606"/>
                  </a:cubicBezTo>
                  <a:lnTo>
                    <a:pt x="2942" y="606"/>
                  </a:lnTo>
                  <a:cubicBezTo>
                    <a:pt x="3116" y="606"/>
                    <a:pt x="3291" y="431"/>
                    <a:pt x="3240" y="257"/>
                  </a:cubicBezTo>
                  <a:cubicBezTo>
                    <a:pt x="3199" y="93"/>
                    <a:pt x="3075" y="1"/>
                    <a:pt x="2942"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61" name="Google Shape;561;p23"/>
          <p:cNvCxnSpPr>
            <a:stCxn id="527" idx="2"/>
          </p:cNvCxnSpPr>
          <p:nvPr/>
        </p:nvCxnSpPr>
        <p:spPr>
          <a:xfrm>
            <a:off x="1632825" y="1725525"/>
            <a:ext cx="0" cy="3441900"/>
          </a:xfrm>
          <a:prstGeom prst="straightConnector1">
            <a:avLst/>
          </a:prstGeom>
          <a:noFill/>
          <a:ln cap="flat" cmpd="sng" w="19050">
            <a:solidFill>
              <a:schemeClr val="dk1"/>
            </a:solidFill>
            <a:prstDash val="solid"/>
            <a:round/>
            <a:headEnd len="sm" w="sm" type="none"/>
            <a:tailEnd len="sm" w="sm" type="none"/>
          </a:ln>
        </p:spPr>
      </p:cxnSp>
      <p:cxnSp>
        <p:nvCxnSpPr>
          <p:cNvPr id="562" name="Google Shape;562;p23"/>
          <p:cNvCxnSpPr>
            <a:stCxn id="526" idx="2"/>
          </p:cNvCxnSpPr>
          <p:nvPr/>
        </p:nvCxnSpPr>
        <p:spPr>
          <a:xfrm>
            <a:off x="2242425" y="2898275"/>
            <a:ext cx="0" cy="2295600"/>
          </a:xfrm>
          <a:prstGeom prst="straightConnector1">
            <a:avLst/>
          </a:prstGeom>
          <a:noFill/>
          <a:ln cap="flat" cmpd="sng" w="19050">
            <a:solidFill>
              <a:schemeClr val="dk1"/>
            </a:solidFill>
            <a:prstDash val="solid"/>
            <a:round/>
            <a:headEnd len="sm" w="sm" type="none"/>
            <a:tailEnd len="sm" w="sm" type="none"/>
          </a:ln>
        </p:spPr>
      </p:cxnSp>
      <p:cxnSp>
        <p:nvCxnSpPr>
          <p:cNvPr id="563" name="Google Shape;563;p23"/>
          <p:cNvCxnSpPr>
            <a:stCxn id="525" idx="2"/>
          </p:cNvCxnSpPr>
          <p:nvPr/>
        </p:nvCxnSpPr>
        <p:spPr>
          <a:xfrm>
            <a:off x="2852025" y="4042838"/>
            <a:ext cx="0" cy="1184100"/>
          </a:xfrm>
          <a:prstGeom prst="straightConnector1">
            <a:avLst/>
          </a:prstGeom>
          <a:noFill/>
          <a:ln cap="flat" cmpd="sng" w="19050">
            <a:solidFill>
              <a:schemeClr val="dk1"/>
            </a:solidFill>
            <a:prstDash val="solid"/>
            <a:round/>
            <a:headEnd len="sm" w="sm" type="none"/>
            <a:tailEnd len="sm" w="sm" type="none"/>
          </a:ln>
        </p:spPr>
      </p:cxnSp>
      <p:sp>
        <p:nvSpPr>
          <p:cNvPr id="564" name="Google Shape;564;p2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24"/>
          <p:cNvPicPr preferRelativeResize="0"/>
          <p:nvPr>
            <p:ph idx="2" type="pic"/>
          </p:nvPr>
        </p:nvPicPr>
        <p:blipFill rotWithShape="1">
          <a:blip r:embed="rId3">
            <a:alphaModFix/>
          </a:blip>
          <a:srcRect b="-1099" l="1033" r="30684" t="1099"/>
          <a:stretch/>
        </p:blipFill>
        <p:spPr>
          <a:xfrm>
            <a:off x="4572000" y="531140"/>
            <a:ext cx="3929950" cy="4066478"/>
          </a:xfrm>
          <a:prstGeom prst="rect">
            <a:avLst/>
          </a:prstGeom>
          <a:noFill/>
          <a:ln cap="flat" cmpd="sng" w="19050">
            <a:solidFill>
              <a:schemeClr val="dk1"/>
            </a:solidFill>
            <a:prstDash val="solid"/>
            <a:round/>
            <a:headEnd len="sm" w="sm" type="none"/>
            <a:tailEnd len="sm" w="sm" type="none"/>
          </a:ln>
        </p:spPr>
      </p:pic>
      <p:sp>
        <p:nvSpPr>
          <p:cNvPr id="570" name="Google Shape;570;p24"/>
          <p:cNvSpPr txBox="1"/>
          <p:nvPr>
            <p:ph type="title"/>
          </p:nvPr>
        </p:nvSpPr>
        <p:spPr>
          <a:xfrm>
            <a:off x="720000" y="1203900"/>
            <a:ext cx="3569502" cy="15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Project Object</a:t>
            </a:r>
            <a:endParaRPr/>
          </a:p>
        </p:txBody>
      </p:sp>
      <p:sp>
        <p:nvSpPr>
          <p:cNvPr id="571" name="Google Shape;571;p24"/>
          <p:cNvSpPr txBox="1"/>
          <p:nvPr>
            <p:ph idx="1" type="subTitle"/>
          </p:nvPr>
        </p:nvSpPr>
        <p:spPr>
          <a:xfrm>
            <a:off x="753454" y="2311760"/>
            <a:ext cx="3502594" cy="2185899"/>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400"/>
              <a:buNone/>
            </a:pPr>
            <a:r>
              <a:rPr lang="en-US"/>
              <a:t>Projects have three levels of visibility:</a:t>
            </a:r>
            <a:endParaRPr/>
          </a:p>
          <a:p>
            <a:pPr indent="0" lvl="0" marL="0" rtl="0" algn="just">
              <a:lnSpc>
                <a:spcPct val="115000"/>
              </a:lnSpc>
              <a:spcBef>
                <a:spcPts val="0"/>
              </a:spcBef>
              <a:spcAft>
                <a:spcPts val="0"/>
              </a:spcAft>
              <a:buSzPts val="1400"/>
              <a:buNone/>
            </a:pPr>
            <a:r>
              <a:t/>
            </a:r>
            <a:endParaRPr/>
          </a:p>
          <a:p>
            <a:pPr indent="0" lvl="0" marL="0" rtl="0" algn="just">
              <a:lnSpc>
                <a:spcPct val="115000"/>
              </a:lnSpc>
              <a:spcBef>
                <a:spcPts val="0"/>
              </a:spcBef>
              <a:spcAft>
                <a:spcPts val="0"/>
              </a:spcAft>
              <a:buSzPts val="1400"/>
              <a:buNone/>
            </a:pPr>
            <a:r>
              <a:rPr lang="en-US"/>
              <a:t>+ </a:t>
            </a:r>
            <a:r>
              <a:rPr lang="en-US">
                <a:solidFill>
                  <a:srgbClr val="FF0000"/>
                </a:solidFill>
              </a:rPr>
              <a:t>Workspace</a:t>
            </a:r>
            <a:r>
              <a:rPr lang="en-US"/>
              <a:t>: Any workspace member can access these projects.</a:t>
            </a:r>
            <a:endParaRPr/>
          </a:p>
          <a:p>
            <a:pPr indent="0" lvl="0" marL="0" rtl="0" algn="just">
              <a:lnSpc>
                <a:spcPct val="115000"/>
              </a:lnSpc>
              <a:spcBef>
                <a:spcPts val="0"/>
              </a:spcBef>
              <a:spcAft>
                <a:spcPts val="0"/>
              </a:spcAft>
              <a:buSzPts val="1400"/>
              <a:buNone/>
            </a:pPr>
            <a:r>
              <a:rPr lang="en-US"/>
              <a:t>+ </a:t>
            </a:r>
            <a:r>
              <a:rPr lang="en-US">
                <a:solidFill>
                  <a:srgbClr val="FF0000"/>
                </a:solidFill>
              </a:rPr>
              <a:t>Public</a:t>
            </a:r>
            <a:r>
              <a:rPr lang="en-US"/>
              <a:t>: Freely available to view by anyone on the internet.</a:t>
            </a:r>
            <a:endParaRPr/>
          </a:p>
          <a:p>
            <a:pPr indent="0" lvl="0" marL="0" rtl="0" algn="just">
              <a:lnSpc>
                <a:spcPct val="115000"/>
              </a:lnSpc>
              <a:spcBef>
                <a:spcPts val="0"/>
              </a:spcBef>
              <a:spcAft>
                <a:spcPts val="0"/>
              </a:spcAft>
              <a:buSzPts val="1400"/>
              <a:buNone/>
            </a:pPr>
            <a:r>
              <a:rPr lang="en-US"/>
              <a:t>+ </a:t>
            </a:r>
            <a:r>
              <a:rPr lang="en-US">
                <a:solidFill>
                  <a:srgbClr val="FF0000"/>
                </a:solidFill>
              </a:rPr>
              <a:t>Private</a:t>
            </a:r>
            <a:r>
              <a:rPr lang="en-US"/>
              <a:t>: Only users assigned to the project can see it.</a:t>
            </a:r>
            <a:endParaRPr/>
          </a:p>
        </p:txBody>
      </p:sp>
      <p:sp>
        <p:nvSpPr>
          <p:cNvPr id="572" name="Google Shape;572;p2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25"/>
          <p:cNvPicPr preferRelativeResize="0"/>
          <p:nvPr>
            <p:ph idx="2" type="pic"/>
          </p:nvPr>
        </p:nvPicPr>
        <p:blipFill rotWithShape="1">
          <a:blip r:embed="rId3">
            <a:alphaModFix/>
          </a:blip>
          <a:srcRect b="0" l="289" r="56703" t="0"/>
          <a:stretch/>
        </p:blipFill>
        <p:spPr>
          <a:xfrm>
            <a:off x="4572000" y="423278"/>
            <a:ext cx="3962400" cy="4230494"/>
          </a:xfrm>
          <a:prstGeom prst="rect">
            <a:avLst/>
          </a:prstGeom>
          <a:noFill/>
          <a:ln cap="flat" cmpd="sng" w="19050">
            <a:solidFill>
              <a:schemeClr val="dk1"/>
            </a:solidFill>
            <a:prstDash val="solid"/>
            <a:round/>
            <a:headEnd len="sm" w="sm" type="none"/>
            <a:tailEnd len="sm" w="sm" type="none"/>
          </a:ln>
        </p:spPr>
      </p:pic>
      <p:sp>
        <p:nvSpPr>
          <p:cNvPr id="578" name="Google Shape;578;p25"/>
          <p:cNvSpPr txBox="1"/>
          <p:nvPr>
            <p:ph type="title"/>
          </p:nvPr>
        </p:nvSpPr>
        <p:spPr>
          <a:xfrm>
            <a:off x="549014" y="1724525"/>
            <a:ext cx="2759180" cy="72897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Model Object</a:t>
            </a:r>
            <a:endParaRPr/>
          </a:p>
        </p:txBody>
      </p:sp>
      <p:sp>
        <p:nvSpPr>
          <p:cNvPr id="579" name="Google Shape;579;p25"/>
          <p:cNvSpPr txBox="1"/>
          <p:nvPr>
            <p:ph idx="1" type="subTitle"/>
          </p:nvPr>
        </p:nvSpPr>
        <p:spPr>
          <a:xfrm>
            <a:off x="719999" y="2245150"/>
            <a:ext cx="3502595" cy="981272"/>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400"/>
              <a:buNone/>
            </a:pPr>
            <a:r>
              <a:rPr lang="en-US"/>
              <a:t>Each model in Neptune can consists of many </a:t>
            </a:r>
            <a:r>
              <a:rPr lang="en-US">
                <a:solidFill>
                  <a:srgbClr val="FF0000"/>
                </a:solidFill>
              </a:rPr>
              <a:t>Model Versions</a:t>
            </a:r>
            <a:r>
              <a:rPr lang="en-US"/>
              <a:t>: </a:t>
            </a:r>
            <a:r>
              <a:rPr b="0" i="0" lang="en-US">
                <a:latin typeface="IBM Plex Sans"/>
                <a:ea typeface="IBM Plex Sans"/>
                <a:cs typeface="IBM Plex Sans"/>
                <a:sym typeface="IBM Plex Sans"/>
              </a:rPr>
              <a:t>Collection of metadata specific to a version of a model.</a:t>
            </a:r>
            <a:endParaRPr/>
          </a:p>
        </p:txBody>
      </p:sp>
      <p:pic>
        <p:nvPicPr>
          <p:cNvPr descr="A black background with a black square&#10;&#10;Description automatically generated with medium confidence" id="580" name="Google Shape;580;p25"/>
          <p:cNvPicPr preferRelativeResize="0"/>
          <p:nvPr/>
        </p:nvPicPr>
        <p:blipFill rotWithShape="1">
          <a:blip r:embed="rId4">
            <a:alphaModFix/>
          </a:blip>
          <a:srcRect b="15736" l="27723" r="32602" t="15754"/>
          <a:stretch/>
        </p:blipFill>
        <p:spPr>
          <a:xfrm>
            <a:off x="3000839" y="1114926"/>
            <a:ext cx="1255209" cy="1219199"/>
          </a:xfrm>
          <a:prstGeom prst="rect">
            <a:avLst/>
          </a:prstGeom>
          <a:noFill/>
          <a:ln>
            <a:noFill/>
          </a:ln>
        </p:spPr>
      </p:pic>
      <p:sp>
        <p:nvSpPr>
          <p:cNvPr id="581" name="Google Shape;581;p2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26"/>
          <p:cNvPicPr preferRelativeResize="0"/>
          <p:nvPr>
            <p:ph idx="2" type="pic"/>
          </p:nvPr>
        </p:nvPicPr>
        <p:blipFill rotWithShape="1">
          <a:blip r:embed="rId3">
            <a:alphaModFix/>
          </a:blip>
          <a:srcRect b="0" l="-215" r="37771" t="0"/>
          <a:stretch/>
        </p:blipFill>
        <p:spPr>
          <a:xfrm>
            <a:off x="3824976" y="393545"/>
            <a:ext cx="4866653" cy="4356410"/>
          </a:xfrm>
          <a:prstGeom prst="rect">
            <a:avLst/>
          </a:prstGeom>
          <a:noFill/>
          <a:ln cap="flat" cmpd="sng" w="19050">
            <a:solidFill>
              <a:schemeClr val="dk1"/>
            </a:solidFill>
            <a:prstDash val="solid"/>
            <a:round/>
            <a:headEnd len="sm" w="sm" type="none"/>
            <a:tailEnd len="sm" w="sm" type="none"/>
          </a:ln>
        </p:spPr>
      </p:pic>
      <p:sp>
        <p:nvSpPr>
          <p:cNvPr id="587" name="Google Shape;587;p26"/>
          <p:cNvSpPr txBox="1"/>
          <p:nvPr>
            <p:ph type="title"/>
          </p:nvPr>
        </p:nvSpPr>
        <p:spPr>
          <a:xfrm>
            <a:off x="601052" y="1597876"/>
            <a:ext cx="2736878" cy="56546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Model Version</a:t>
            </a:r>
            <a:endParaRPr/>
          </a:p>
        </p:txBody>
      </p:sp>
      <p:pic>
        <p:nvPicPr>
          <p:cNvPr descr="A group of papers with numbers on them&#10;&#10;Description automatically generated" id="588" name="Google Shape;588;p26"/>
          <p:cNvPicPr preferRelativeResize="0"/>
          <p:nvPr/>
        </p:nvPicPr>
        <p:blipFill rotWithShape="1">
          <a:blip r:embed="rId4">
            <a:alphaModFix/>
          </a:blip>
          <a:srcRect b="24987" l="32358" r="34471" t="17632"/>
          <a:stretch/>
        </p:blipFill>
        <p:spPr>
          <a:xfrm>
            <a:off x="2518369" y="2163337"/>
            <a:ext cx="1063084" cy="1034422"/>
          </a:xfrm>
          <a:prstGeom prst="rect">
            <a:avLst/>
          </a:prstGeom>
          <a:noFill/>
          <a:ln>
            <a:noFill/>
          </a:ln>
        </p:spPr>
      </p:pic>
      <p:sp>
        <p:nvSpPr>
          <p:cNvPr id="589" name="Google Shape;589;p2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27"/>
          <p:cNvPicPr preferRelativeResize="0"/>
          <p:nvPr>
            <p:ph idx="2" type="pic"/>
          </p:nvPr>
        </p:nvPicPr>
        <p:blipFill rotWithShape="1">
          <a:blip r:embed="rId3">
            <a:alphaModFix/>
          </a:blip>
          <a:srcRect b="0" l="204" r="56907" t="0"/>
          <a:stretch/>
        </p:blipFill>
        <p:spPr>
          <a:xfrm>
            <a:off x="4494050" y="0"/>
            <a:ext cx="4649948" cy="5143499"/>
          </a:xfrm>
          <a:prstGeom prst="rect">
            <a:avLst/>
          </a:prstGeom>
          <a:noFill/>
          <a:ln cap="flat" cmpd="sng" w="19050">
            <a:solidFill>
              <a:schemeClr val="dk1"/>
            </a:solidFill>
            <a:prstDash val="solid"/>
            <a:round/>
            <a:headEnd len="sm" w="sm" type="none"/>
            <a:tailEnd len="sm" w="sm" type="none"/>
          </a:ln>
        </p:spPr>
      </p:pic>
      <p:sp>
        <p:nvSpPr>
          <p:cNvPr id="595" name="Google Shape;595;p27"/>
          <p:cNvSpPr txBox="1"/>
          <p:nvPr>
            <p:ph type="title"/>
          </p:nvPr>
        </p:nvSpPr>
        <p:spPr>
          <a:xfrm>
            <a:off x="720000" y="1203900"/>
            <a:ext cx="3569502" cy="15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Run Object</a:t>
            </a:r>
            <a:endParaRPr/>
          </a:p>
        </p:txBody>
      </p:sp>
      <p:sp>
        <p:nvSpPr>
          <p:cNvPr id="596" name="Google Shape;596;p27"/>
          <p:cNvSpPr txBox="1"/>
          <p:nvPr>
            <p:ph idx="1" type="subTitle"/>
          </p:nvPr>
        </p:nvSpPr>
        <p:spPr>
          <a:xfrm>
            <a:off x="720000" y="2706062"/>
            <a:ext cx="3198300" cy="14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t>Represent for the  the experiment in real life. With each run, Neptune help you</a:t>
            </a:r>
            <a:r>
              <a:rPr lang="en-US">
                <a:solidFill>
                  <a:srgbClr val="FF0000"/>
                </a:solidFill>
              </a:rPr>
              <a:t> visualize</a:t>
            </a:r>
            <a:r>
              <a:rPr lang="en-US"/>
              <a:t>, easily </a:t>
            </a:r>
            <a:r>
              <a:rPr lang="en-US">
                <a:solidFill>
                  <a:srgbClr val="FF0000"/>
                </a:solidFill>
              </a:rPr>
              <a:t>search</a:t>
            </a:r>
            <a:r>
              <a:rPr lang="en-US"/>
              <a:t> and also make </a:t>
            </a:r>
            <a:r>
              <a:rPr lang="en-US">
                <a:solidFill>
                  <a:srgbClr val="FF0000"/>
                </a:solidFill>
              </a:rPr>
              <a:t>comparison among runs</a:t>
            </a:r>
            <a:r>
              <a:rPr lang="en-US"/>
              <a:t>.</a:t>
            </a:r>
            <a:endParaRPr/>
          </a:p>
        </p:txBody>
      </p:sp>
      <p:sp>
        <p:nvSpPr>
          <p:cNvPr id="597" name="Google Shape;597;p2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Organization of metadata to be logged</a:t>
            </a:r>
            <a:endParaRPr/>
          </a:p>
        </p:txBody>
      </p:sp>
      <p:sp>
        <p:nvSpPr>
          <p:cNvPr id="603" name="Google Shape;603;p28"/>
          <p:cNvSpPr txBox="1"/>
          <p:nvPr>
            <p:ph idx="1" type="subTitle"/>
          </p:nvPr>
        </p:nvSpPr>
        <p:spPr>
          <a:xfrm>
            <a:off x="617034" y="2193350"/>
            <a:ext cx="3323063" cy="756799"/>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US" sz="2400"/>
              <a:t> A folder-like structure for the metadata </a:t>
            </a:r>
            <a:endParaRPr/>
          </a:p>
        </p:txBody>
      </p:sp>
      <p:pic>
        <p:nvPicPr>
          <p:cNvPr id="604" name="Google Shape;604;p28"/>
          <p:cNvPicPr preferRelativeResize="0"/>
          <p:nvPr/>
        </p:nvPicPr>
        <p:blipFill rotWithShape="1">
          <a:blip r:embed="rId3">
            <a:alphaModFix/>
          </a:blip>
          <a:srcRect b="0" l="0" r="0" t="0"/>
          <a:stretch/>
        </p:blipFill>
        <p:spPr>
          <a:xfrm>
            <a:off x="4296936" y="1241815"/>
            <a:ext cx="3845674" cy="3269347"/>
          </a:xfrm>
          <a:prstGeom prst="rect">
            <a:avLst/>
          </a:prstGeom>
          <a:noFill/>
          <a:ln>
            <a:noFill/>
          </a:ln>
        </p:spPr>
      </p:pic>
      <p:sp>
        <p:nvSpPr>
          <p:cNvPr id="605" name="Google Shape;605;p2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Organization of metadata to be logged	</a:t>
            </a:r>
            <a:endParaRPr/>
          </a:p>
        </p:txBody>
      </p:sp>
      <p:pic>
        <p:nvPicPr>
          <p:cNvPr id="611" name="Google Shape;611;p29"/>
          <p:cNvPicPr preferRelativeResize="0"/>
          <p:nvPr/>
        </p:nvPicPr>
        <p:blipFill rotWithShape="1">
          <a:blip r:embed="rId3">
            <a:alphaModFix/>
          </a:blip>
          <a:srcRect b="0" l="0" r="0" t="0"/>
          <a:stretch/>
        </p:blipFill>
        <p:spPr>
          <a:xfrm>
            <a:off x="1076194" y="1256373"/>
            <a:ext cx="6991612" cy="3195870"/>
          </a:xfrm>
          <a:prstGeom prst="rect">
            <a:avLst/>
          </a:prstGeom>
          <a:noFill/>
          <a:ln>
            <a:noFill/>
          </a:ln>
        </p:spPr>
      </p:pic>
      <p:sp>
        <p:nvSpPr>
          <p:cNvPr id="612" name="Google Shape;612;p2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cxnSp>
        <p:nvCxnSpPr>
          <p:cNvPr id="276" name="Google Shape;276;p3"/>
          <p:cNvCxnSpPr>
            <a:stCxn id="277" idx="1"/>
          </p:cNvCxnSpPr>
          <p:nvPr/>
        </p:nvCxnSpPr>
        <p:spPr>
          <a:xfrm rot="10800000">
            <a:off x="-167825" y="3160425"/>
            <a:ext cx="6304800" cy="0"/>
          </a:xfrm>
          <a:prstGeom prst="straightConnector1">
            <a:avLst/>
          </a:prstGeom>
          <a:noFill/>
          <a:ln cap="flat" cmpd="sng" w="19050">
            <a:solidFill>
              <a:schemeClr val="dk1"/>
            </a:solidFill>
            <a:prstDash val="solid"/>
            <a:round/>
            <a:headEnd len="sm" w="sm" type="none"/>
            <a:tailEnd len="sm" w="sm" type="none"/>
          </a:ln>
        </p:spPr>
      </p:cxnSp>
      <p:cxnSp>
        <p:nvCxnSpPr>
          <p:cNvPr id="278" name="Google Shape;278;p3"/>
          <p:cNvCxnSpPr>
            <a:stCxn id="279" idx="3"/>
          </p:cNvCxnSpPr>
          <p:nvPr/>
        </p:nvCxnSpPr>
        <p:spPr>
          <a:xfrm>
            <a:off x="1285275" y="1502500"/>
            <a:ext cx="8009700" cy="0"/>
          </a:xfrm>
          <a:prstGeom prst="straightConnector1">
            <a:avLst/>
          </a:prstGeom>
          <a:noFill/>
          <a:ln cap="flat" cmpd="sng" w="19050">
            <a:solidFill>
              <a:schemeClr val="dk1"/>
            </a:solidFill>
            <a:prstDash val="solid"/>
            <a:round/>
            <a:headEnd len="sm" w="sm" type="none"/>
            <a:tailEnd len="sm" w="sm" type="none"/>
          </a:ln>
        </p:spPr>
      </p:cxnSp>
      <p:sp>
        <p:nvSpPr>
          <p:cNvPr id="280" name="Google Shape;280;p3"/>
          <p:cNvSpPr txBox="1"/>
          <p:nvPr>
            <p:ph type="title"/>
          </p:nvPr>
        </p:nvSpPr>
        <p:spPr>
          <a:xfrm>
            <a:off x="6632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Table of contents</a:t>
            </a:r>
            <a:endParaRPr/>
          </a:p>
        </p:txBody>
      </p:sp>
      <p:sp>
        <p:nvSpPr>
          <p:cNvPr id="279" name="Google Shape;279;p3"/>
          <p:cNvSpPr txBox="1"/>
          <p:nvPr>
            <p:ph idx="5" type="title"/>
          </p:nvPr>
        </p:nvSpPr>
        <p:spPr>
          <a:xfrm>
            <a:off x="919575" y="1319650"/>
            <a:ext cx="365700" cy="36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3000"/>
              <a:buNone/>
            </a:pPr>
            <a:r>
              <a:rPr lang="en-US"/>
              <a:t>01</a:t>
            </a:r>
            <a:endParaRPr/>
          </a:p>
        </p:txBody>
      </p:sp>
      <p:sp>
        <p:nvSpPr>
          <p:cNvPr id="281" name="Google Shape;281;p3"/>
          <p:cNvSpPr txBox="1"/>
          <p:nvPr>
            <p:ph idx="6" type="title"/>
          </p:nvPr>
        </p:nvSpPr>
        <p:spPr>
          <a:xfrm>
            <a:off x="3509050" y="2977575"/>
            <a:ext cx="365700" cy="36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3000"/>
              <a:buNone/>
            </a:pPr>
            <a:r>
              <a:rPr lang="en-US"/>
              <a:t>05</a:t>
            </a:r>
            <a:endParaRPr/>
          </a:p>
        </p:txBody>
      </p:sp>
      <p:sp>
        <p:nvSpPr>
          <p:cNvPr id="282" name="Google Shape;282;p3"/>
          <p:cNvSpPr txBox="1"/>
          <p:nvPr>
            <p:ph idx="7" type="title"/>
          </p:nvPr>
        </p:nvSpPr>
        <p:spPr>
          <a:xfrm>
            <a:off x="919575" y="2977575"/>
            <a:ext cx="365700" cy="36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3000"/>
              <a:buNone/>
            </a:pPr>
            <a:r>
              <a:rPr lang="en-US"/>
              <a:t>04</a:t>
            </a:r>
            <a:endParaRPr/>
          </a:p>
        </p:txBody>
      </p:sp>
      <p:sp>
        <p:nvSpPr>
          <p:cNvPr id="283" name="Google Shape;283;p3"/>
          <p:cNvSpPr txBox="1"/>
          <p:nvPr>
            <p:ph idx="8" type="title"/>
          </p:nvPr>
        </p:nvSpPr>
        <p:spPr>
          <a:xfrm>
            <a:off x="3528275" y="1319650"/>
            <a:ext cx="365700" cy="36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3000"/>
              <a:buNone/>
            </a:pPr>
            <a:r>
              <a:rPr lang="en-US"/>
              <a:t>02</a:t>
            </a:r>
            <a:endParaRPr/>
          </a:p>
        </p:txBody>
      </p:sp>
      <p:sp>
        <p:nvSpPr>
          <p:cNvPr id="277" name="Google Shape;277;p3"/>
          <p:cNvSpPr txBox="1"/>
          <p:nvPr>
            <p:ph idx="14" type="title"/>
          </p:nvPr>
        </p:nvSpPr>
        <p:spPr>
          <a:xfrm>
            <a:off x="6136975" y="2977575"/>
            <a:ext cx="365700" cy="36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3000"/>
              <a:buNone/>
            </a:pPr>
            <a:r>
              <a:rPr lang="en-US"/>
              <a:t>06</a:t>
            </a:r>
            <a:endParaRPr/>
          </a:p>
        </p:txBody>
      </p:sp>
      <p:sp>
        <p:nvSpPr>
          <p:cNvPr id="284" name="Google Shape;284;p3"/>
          <p:cNvSpPr txBox="1"/>
          <p:nvPr>
            <p:ph idx="15" type="title"/>
          </p:nvPr>
        </p:nvSpPr>
        <p:spPr>
          <a:xfrm>
            <a:off x="6136975" y="1319650"/>
            <a:ext cx="365700" cy="36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3000"/>
              <a:buNone/>
            </a:pPr>
            <a:r>
              <a:rPr lang="en-US"/>
              <a:t>03</a:t>
            </a:r>
            <a:endParaRPr/>
          </a:p>
        </p:txBody>
      </p:sp>
      <p:sp>
        <p:nvSpPr>
          <p:cNvPr id="285" name="Google Shape;285;p3"/>
          <p:cNvSpPr txBox="1"/>
          <p:nvPr>
            <p:ph idx="16" type="subTitle"/>
          </p:nvPr>
        </p:nvSpPr>
        <p:spPr>
          <a:xfrm>
            <a:off x="788675" y="1848775"/>
            <a:ext cx="2305500" cy="38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US"/>
              <a:t>INTRODUCTION</a:t>
            </a:r>
            <a:endParaRPr/>
          </a:p>
        </p:txBody>
      </p:sp>
      <p:sp>
        <p:nvSpPr>
          <p:cNvPr id="286" name="Google Shape;286;p3"/>
          <p:cNvSpPr txBox="1"/>
          <p:nvPr>
            <p:ph idx="17" type="subTitle"/>
          </p:nvPr>
        </p:nvSpPr>
        <p:spPr>
          <a:xfrm>
            <a:off x="788675" y="3828214"/>
            <a:ext cx="2305500" cy="385200"/>
          </a:xfrm>
          <a:prstGeom prst="rect">
            <a:avLst/>
          </a:prstGeom>
          <a:noFill/>
          <a:ln>
            <a:noFill/>
          </a:ln>
        </p:spPr>
        <p:txBody>
          <a:bodyPr anchorCtr="0" anchor="b" bIns="91425" lIns="91425" spcFirstLastPara="1" rIns="91425" wrap="square" tIns="91425">
            <a:noAutofit/>
          </a:bodyPr>
          <a:lstStyle/>
          <a:p>
            <a:pPr indent="0" lvl="0" marL="0" rtl="0" algn="l">
              <a:lnSpc>
                <a:spcPct val="114999"/>
              </a:lnSpc>
              <a:spcBef>
                <a:spcPts val="0"/>
              </a:spcBef>
              <a:spcAft>
                <a:spcPts val="0"/>
              </a:spcAft>
              <a:buSzPts val="2400"/>
              <a:buNone/>
            </a:pPr>
            <a:r>
              <a:rPr lang="en-US"/>
              <a:t>POPULARITY &amp; CASES</a:t>
            </a:r>
            <a:endParaRPr/>
          </a:p>
        </p:txBody>
      </p:sp>
      <p:sp>
        <p:nvSpPr>
          <p:cNvPr id="287" name="Google Shape;287;p3"/>
          <p:cNvSpPr txBox="1"/>
          <p:nvPr>
            <p:ph idx="18" type="subTitle"/>
          </p:nvPr>
        </p:nvSpPr>
        <p:spPr>
          <a:xfrm>
            <a:off x="3418500" y="3525325"/>
            <a:ext cx="2305500" cy="385200"/>
          </a:xfrm>
          <a:prstGeom prst="rect">
            <a:avLst/>
          </a:prstGeom>
          <a:noFill/>
          <a:ln>
            <a:noFill/>
          </a:ln>
        </p:spPr>
        <p:txBody>
          <a:bodyPr anchorCtr="0" anchor="b" bIns="91425" lIns="91425" spcFirstLastPara="1" rIns="91425" wrap="square" tIns="91425">
            <a:noAutofit/>
          </a:bodyPr>
          <a:lstStyle/>
          <a:p>
            <a:pPr indent="0" lvl="0" marL="0" rtl="0" algn="l">
              <a:lnSpc>
                <a:spcPct val="114999"/>
              </a:lnSpc>
              <a:spcBef>
                <a:spcPts val="0"/>
              </a:spcBef>
              <a:spcAft>
                <a:spcPts val="0"/>
              </a:spcAft>
              <a:buSzPts val="2400"/>
              <a:buNone/>
            </a:pPr>
            <a:r>
              <a:rPr lang="en-US"/>
              <a:t>COMPARISON</a:t>
            </a:r>
            <a:endParaRPr/>
          </a:p>
        </p:txBody>
      </p:sp>
      <p:sp>
        <p:nvSpPr>
          <p:cNvPr id="288" name="Google Shape;288;p3"/>
          <p:cNvSpPr txBox="1"/>
          <p:nvPr>
            <p:ph idx="19" type="subTitle"/>
          </p:nvPr>
        </p:nvSpPr>
        <p:spPr>
          <a:xfrm>
            <a:off x="3418500" y="1848776"/>
            <a:ext cx="2305500" cy="385200"/>
          </a:xfrm>
          <a:prstGeom prst="rect">
            <a:avLst/>
          </a:prstGeom>
          <a:noFill/>
          <a:ln>
            <a:noFill/>
          </a:ln>
        </p:spPr>
        <p:txBody>
          <a:bodyPr anchorCtr="0" anchor="b" bIns="91425" lIns="91425" spcFirstLastPara="1" rIns="91425" wrap="square" tIns="91425">
            <a:noAutofit/>
          </a:bodyPr>
          <a:lstStyle/>
          <a:p>
            <a:pPr indent="0" lvl="0" marL="0" rtl="0" algn="l">
              <a:lnSpc>
                <a:spcPct val="114999"/>
              </a:lnSpc>
              <a:spcBef>
                <a:spcPts val="0"/>
              </a:spcBef>
              <a:spcAft>
                <a:spcPts val="0"/>
              </a:spcAft>
              <a:buSzPts val="2400"/>
              <a:buNone/>
            </a:pPr>
            <a:r>
              <a:rPr lang="en-US"/>
              <a:t>COMPONENTS </a:t>
            </a:r>
            <a:endParaRPr/>
          </a:p>
        </p:txBody>
      </p:sp>
      <p:sp>
        <p:nvSpPr>
          <p:cNvPr id="289" name="Google Shape;289;p3"/>
          <p:cNvSpPr txBox="1"/>
          <p:nvPr>
            <p:ph idx="20" type="subTitle"/>
          </p:nvPr>
        </p:nvSpPr>
        <p:spPr>
          <a:xfrm>
            <a:off x="6048325" y="3525325"/>
            <a:ext cx="2305500" cy="38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US"/>
              <a:t>DEMO</a:t>
            </a:r>
            <a:endParaRPr/>
          </a:p>
        </p:txBody>
      </p:sp>
      <p:sp>
        <p:nvSpPr>
          <p:cNvPr id="290" name="Google Shape;290;p3"/>
          <p:cNvSpPr txBox="1"/>
          <p:nvPr>
            <p:ph idx="21" type="subTitle"/>
          </p:nvPr>
        </p:nvSpPr>
        <p:spPr>
          <a:xfrm>
            <a:off x="6048325" y="2150027"/>
            <a:ext cx="2305500" cy="385200"/>
          </a:xfrm>
          <a:prstGeom prst="rect">
            <a:avLst/>
          </a:prstGeom>
          <a:noFill/>
          <a:ln>
            <a:noFill/>
          </a:ln>
        </p:spPr>
        <p:txBody>
          <a:bodyPr anchorCtr="0" anchor="b" bIns="91425" lIns="91425" spcFirstLastPara="1" rIns="91425" wrap="square" tIns="91425">
            <a:noAutofit/>
          </a:bodyPr>
          <a:lstStyle/>
          <a:p>
            <a:pPr indent="0" lvl="0" marL="0" rtl="0" algn="l">
              <a:lnSpc>
                <a:spcPct val="114999"/>
              </a:lnSpc>
              <a:spcBef>
                <a:spcPts val="0"/>
              </a:spcBef>
              <a:spcAft>
                <a:spcPts val="0"/>
              </a:spcAft>
              <a:buSzPts val="2400"/>
              <a:buNone/>
            </a:pPr>
            <a:r>
              <a:rPr lang="en-US"/>
              <a:t>CONCEPTIONS AND FUNCTIONS</a:t>
            </a:r>
            <a:endParaRPr/>
          </a:p>
        </p:txBody>
      </p:sp>
      <p:sp>
        <p:nvSpPr>
          <p:cNvPr id="291" name="Google Shape;291;p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0"/>
          <p:cNvSpPr txBox="1"/>
          <p:nvPr>
            <p:ph type="title"/>
          </p:nvPr>
        </p:nvSpPr>
        <p:spPr>
          <a:xfrm>
            <a:off x="720000" y="37068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The metadata to be automatically logged</a:t>
            </a:r>
            <a:endParaRPr/>
          </a:p>
        </p:txBody>
      </p:sp>
      <p:sp>
        <p:nvSpPr>
          <p:cNvPr id="618" name="Google Shape;618;p30"/>
          <p:cNvSpPr txBox="1"/>
          <p:nvPr>
            <p:ph idx="1" type="body"/>
          </p:nvPr>
        </p:nvSpPr>
        <p:spPr>
          <a:xfrm>
            <a:off x="720000" y="943384"/>
            <a:ext cx="7704000" cy="3866509"/>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Hanken Grotesk"/>
              <a:buChar char="●"/>
            </a:pPr>
            <a:r>
              <a:rPr b="1" lang="en-US"/>
              <a:t>Source code</a:t>
            </a:r>
            <a:endParaRPr/>
          </a:p>
          <a:p>
            <a:pPr indent="-317500" lvl="1" marL="914400" rtl="0" algn="l">
              <a:lnSpc>
                <a:spcPct val="115000"/>
              </a:lnSpc>
              <a:spcBef>
                <a:spcPts val="0"/>
              </a:spcBef>
              <a:spcAft>
                <a:spcPts val="0"/>
              </a:spcAft>
              <a:buSzPts val="1400"/>
              <a:buFont typeface="Hanken Grotesk Light"/>
              <a:buChar char="○"/>
            </a:pPr>
            <a:r>
              <a:rPr lang="en-US"/>
              <a:t>The following source files are logged in the </a:t>
            </a:r>
            <a:r>
              <a:rPr lang="en-US">
                <a:solidFill>
                  <a:srgbClr val="FF0000"/>
                </a:solidFill>
              </a:rPr>
              <a:t>source_code</a:t>
            </a:r>
            <a:r>
              <a:rPr lang="en-US"/>
              <a:t> namespace:</a:t>
            </a:r>
            <a:endParaRPr/>
          </a:p>
          <a:p>
            <a:pPr indent="-317500" lvl="2" marL="1371600" rtl="0" algn="l">
              <a:lnSpc>
                <a:spcPct val="115000"/>
              </a:lnSpc>
              <a:spcBef>
                <a:spcPts val="0"/>
              </a:spcBef>
              <a:spcAft>
                <a:spcPts val="0"/>
              </a:spcAft>
              <a:buSzPts val="1400"/>
              <a:buFont typeface="Hanken Grotesk Light"/>
              <a:buChar char="○"/>
            </a:pPr>
            <a:r>
              <a:rPr lang="en-US"/>
              <a:t>entrypoint: filename of the script you executed, like main.py</a:t>
            </a:r>
            <a:endParaRPr/>
          </a:p>
          <a:p>
            <a:pPr indent="-317500" lvl="2" marL="1371600" rtl="0" algn="l">
              <a:lnSpc>
                <a:spcPct val="115000"/>
              </a:lnSpc>
              <a:spcBef>
                <a:spcPts val="0"/>
              </a:spcBef>
              <a:spcAft>
                <a:spcPts val="0"/>
              </a:spcAft>
              <a:buSzPts val="1400"/>
              <a:buFont typeface="Hanken Grotesk Light"/>
              <a:buChar char="○"/>
            </a:pPr>
            <a:r>
              <a:rPr lang="en-US"/>
              <a:t>files: the content of the script you executed.</a:t>
            </a:r>
            <a:endParaRPr/>
          </a:p>
          <a:p>
            <a:pPr indent="-317500" lvl="0" marL="457200" rtl="0" algn="l">
              <a:lnSpc>
                <a:spcPct val="115000"/>
              </a:lnSpc>
              <a:spcBef>
                <a:spcPts val="1000"/>
              </a:spcBef>
              <a:spcAft>
                <a:spcPts val="0"/>
              </a:spcAft>
              <a:buSzPts val="1400"/>
              <a:buFont typeface="Hanken Grotesk"/>
              <a:buChar char="●"/>
            </a:pPr>
            <a:r>
              <a:rPr b="1" lang="en-US"/>
              <a:t>Git information</a:t>
            </a:r>
            <a:endParaRPr/>
          </a:p>
          <a:p>
            <a:pPr indent="-317500" lvl="1" marL="914400" rtl="0" algn="l">
              <a:lnSpc>
                <a:spcPct val="115000"/>
              </a:lnSpc>
              <a:spcBef>
                <a:spcPts val="0"/>
              </a:spcBef>
              <a:spcAft>
                <a:spcPts val="0"/>
              </a:spcAft>
              <a:buSzPts val="1400"/>
              <a:buFont typeface="Hanken Grotesk Light"/>
              <a:buChar char="○"/>
            </a:pPr>
            <a:r>
              <a:rPr lang="en-US"/>
              <a:t>Neptune extracts some information from the .git directory.</a:t>
            </a:r>
            <a:endParaRPr/>
          </a:p>
          <a:p>
            <a:pPr indent="-317500" lvl="0" marL="457200" rtl="0" algn="l">
              <a:lnSpc>
                <a:spcPct val="115000"/>
              </a:lnSpc>
              <a:spcBef>
                <a:spcPts val="1000"/>
              </a:spcBef>
              <a:spcAft>
                <a:spcPts val="0"/>
              </a:spcAft>
              <a:buSzPts val="1400"/>
              <a:buFont typeface="Hanken Grotesk"/>
              <a:buChar char="●"/>
            </a:pPr>
            <a:r>
              <a:rPr b="1" lang="en-US"/>
              <a:t>System information</a:t>
            </a:r>
            <a:endParaRPr/>
          </a:p>
          <a:p>
            <a:pPr indent="-317500" lvl="1" marL="914400" rtl="0" algn="l">
              <a:lnSpc>
                <a:spcPct val="115000"/>
              </a:lnSpc>
              <a:spcBef>
                <a:spcPts val="0"/>
              </a:spcBef>
              <a:spcAft>
                <a:spcPts val="0"/>
              </a:spcAft>
              <a:buSzPts val="1400"/>
              <a:buFont typeface="Hanken Grotesk Light"/>
              <a:buChar char="○"/>
            </a:pPr>
            <a:r>
              <a:rPr lang="en-US"/>
              <a:t>Basic metadata about initialized Neptune objects, such as their identifier (ID), running time, and size, inside </a:t>
            </a:r>
            <a:r>
              <a:rPr lang="en-US">
                <a:solidFill>
                  <a:srgbClr val="FF0000"/>
                </a:solidFill>
              </a:rPr>
              <a:t>sys</a:t>
            </a:r>
            <a:r>
              <a:rPr lang="en-US"/>
              <a:t> namespace</a:t>
            </a:r>
            <a:endParaRPr/>
          </a:p>
          <a:p>
            <a:pPr indent="-317500" lvl="0" marL="457200" rtl="0" algn="l">
              <a:lnSpc>
                <a:spcPct val="115000"/>
              </a:lnSpc>
              <a:spcBef>
                <a:spcPts val="1000"/>
              </a:spcBef>
              <a:spcAft>
                <a:spcPts val="0"/>
              </a:spcAft>
              <a:buSzPts val="1400"/>
              <a:buFont typeface="Hanken Grotesk"/>
              <a:buChar char="●"/>
            </a:pPr>
            <a:r>
              <a:rPr b="1" lang="en-US"/>
              <a:t>Hardware consumption</a:t>
            </a:r>
            <a:endParaRPr/>
          </a:p>
          <a:p>
            <a:pPr indent="-317500" lvl="1" marL="914400" rtl="0" algn="l">
              <a:lnSpc>
                <a:spcPct val="115000"/>
              </a:lnSpc>
              <a:spcBef>
                <a:spcPts val="0"/>
              </a:spcBef>
              <a:spcAft>
                <a:spcPts val="0"/>
              </a:spcAft>
              <a:buSzPts val="1400"/>
              <a:buFont typeface="Hanken Grotesk Light"/>
              <a:buChar char="○"/>
            </a:pPr>
            <a:r>
              <a:rPr lang="en-US"/>
              <a:t>Logged in the </a:t>
            </a:r>
            <a:r>
              <a:rPr lang="en-US">
                <a:solidFill>
                  <a:srgbClr val="FF0000"/>
                </a:solidFill>
              </a:rPr>
              <a:t>monitoring</a:t>
            </a:r>
            <a:r>
              <a:rPr lang="en-US"/>
              <a:t> namespace: cpu, memory, gpu, gpu_memory</a:t>
            </a:r>
            <a:endParaRPr/>
          </a:p>
          <a:p>
            <a:pPr indent="-317500" lvl="0" marL="457200" rtl="0" algn="l">
              <a:lnSpc>
                <a:spcPct val="115000"/>
              </a:lnSpc>
              <a:spcBef>
                <a:spcPts val="1000"/>
              </a:spcBef>
              <a:spcAft>
                <a:spcPts val="0"/>
              </a:spcAft>
              <a:buSzPts val="1400"/>
              <a:buFont typeface="Hanken Grotesk"/>
              <a:buChar char="●"/>
            </a:pPr>
            <a:r>
              <a:rPr b="1" lang="en-US"/>
              <a:t>Console logs</a:t>
            </a:r>
            <a:endParaRPr/>
          </a:p>
          <a:p>
            <a:pPr indent="-317500" lvl="1" marL="914400" rtl="0" algn="l">
              <a:lnSpc>
                <a:spcPct val="115000"/>
              </a:lnSpc>
              <a:spcBef>
                <a:spcPts val="0"/>
              </a:spcBef>
              <a:spcAft>
                <a:spcPts val="0"/>
              </a:spcAft>
              <a:buSzPts val="1400"/>
              <a:buFont typeface="Hanken Grotesk Light"/>
              <a:buChar char="○"/>
            </a:pPr>
            <a:r>
              <a:rPr lang="en-US"/>
              <a:t>Console logs (or standard streams) are also logged in the </a:t>
            </a:r>
            <a:r>
              <a:rPr lang="en-US">
                <a:solidFill>
                  <a:srgbClr val="FF0000"/>
                </a:solidFill>
              </a:rPr>
              <a:t>monitoring</a:t>
            </a:r>
            <a:r>
              <a:rPr lang="en-US"/>
              <a:t> namespace.</a:t>
            </a:r>
            <a:endParaRPr/>
          </a:p>
        </p:txBody>
      </p:sp>
      <p:sp>
        <p:nvSpPr>
          <p:cNvPr id="619" name="Google Shape;619;p30"/>
          <p:cNvSpPr/>
          <p:nvPr/>
        </p:nvSpPr>
        <p:spPr>
          <a:xfrm>
            <a:off x="817756" y="3642732"/>
            <a:ext cx="7606244" cy="1182029"/>
          </a:xfrm>
          <a:prstGeom prst="rect">
            <a:avLst/>
          </a:prstGeom>
          <a:noFill/>
          <a:ln cap="flat" cmpd="sng" w="25400">
            <a:solidFill>
              <a:srgbClr val="323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0" name="Google Shape;620;p3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31"/>
          <p:cNvPicPr preferRelativeResize="0"/>
          <p:nvPr>
            <p:ph idx="2" type="pic"/>
          </p:nvPr>
        </p:nvPicPr>
        <p:blipFill rotWithShape="1">
          <a:blip r:embed="rId3">
            <a:alphaModFix/>
          </a:blip>
          <a:srcRect b="7740" l="0" r="0" t="7741"/>
          <a:stretch/>
        </p:blipFill>
        <p:spPr>
          <a:xfrm>
            <a:off x="0" y="0"/>
            <a:ext cx="9144003" cy="5143502"/>
          </a:xfrm>
          <a:prstGeom prst="rect">
            <a:avLst/>
          </a:prstGeom>
          <a:noFill/>
          <a:ln>
            <a:noFill/>
          </a:ln>
        </p:spPr>
      </p:pic>
      <p:sp>
        <p:nvSpPr>
          <p:cNvPr id="626" name="Google Shape;626;p31"/>
          <p:cNvSpPr/>
          <p:nvPr/>
        </p:nvSpPr>
        <p:spPr>
          <a:xfrm>
            <a:off x="6299125" y="3005225"/>
            <a:ext cx="4263300" cy="4263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7" name="Google Shape;627;p31"/>
          <p:cNvGrpSpPr/>
          <p:nvPr/>
        </p:nvGrpSpPr>
        <p:grpSpPr>
          <a:xfrm>
            <a:off x="727425" y="-22625"/>
            <a:ext cx="7703400" cy="5194000"/>
            <a:chOff x="727425" y="-22625"/>
            <a:chExt cx="7703400" cy="5194000"/>
          </a:xfrm>
        </p:grpSpPr>
        <p:sp>
          <p:nvSpPr>
            <p:cNvPr id="628" name="Google Shape;628;p31"/>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9" name="Google Shape;629;p31"/>
            <p:cNvCxnSpPr/>
            <p:nvPr/>
          </p:nvCxnSpPr>
          <p:spPr>
            <a:xfrm rot="10800000">
              <a:off x="727425" y="4608575"/>
              <a:ext cx="0" cy="562800"/>
            </a:xfrm>
            <a:prstGeom prst="straightConnector1">
              <a:avLst/>
            </a:prstGeom>
            <a:noFill/>
            <a:ln cap="flat" cmpd="sng" w="19050">
              <a:solidFill>
                <a:schemeClr val="dk1"/>
              </a:solidFill>
              <a:prstDash val="solid"/>
              <a:round/>
              <a:headEnd len="sm" w="sm" type="none"/>
              <a:tailEnd len="sm" w="sm" type="none"/>
            </a:ln>
          </p:spPr>
        </p:cxnSp>
        <p:cxnSp>
          <p:nvCxnSpPr>
            <p:cNvPr id="630" name="Google Shape;630;p31"/>
            <p:cNvCxnSpPr/>
            <p:nvPr/>
          </p:nvCxnSpPr>
          <p:spPr>
            <a:xfrm rot="10800000">
              <a:off x="8430775" y="-22625"/>
              <a:ext cx="0" cy="562800"/>
            </a:xfrm>
            <a:prstGeom prst="straightConnector1">
              <a:avLst/>
            </a:prstGeom>
            <a:noFill/>
            <a:ln cap="flat" cmpd="sng" w="19050">
              <a:solidFill>
                <a:schemeClr val="dk1"/>
              </a:solidFill>
              <a:prstDash val="solid"/>
              <a:round/>
              <a:headEnd len="sm" w="sm" type="none"/>
              <a:tailEnd len="sm" w="sm" type="none"/>
            </a:ln>
          </p:spPr>
        </p:cxnSp>
      </p:grpSp>
      <p:sp>
        <p:nvSpPr>
          <p:cNvPr id="631" name="Google Shape;631;p31"/>
          <p:cNvSpPr txBox="1"/>
          <p:nvPr>
            <p:ph type="title"/>
          </p:nvPr>
        </p:nvSpPr>
        <p:spPr>
          <a:xfrm>
            <a:off x="720000" y="4045175"/>
            <a:ext cx="7710900" cy="56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2800"/>
              <a:buNone/>
            </a:pPr>
            <a:r>
              <a:rPr lang="en-US" sz="2400"/>
              <a:t>And the other metadata, which defined by yourself</a:t>
            </a:r>
            <a:endParaRPr/>
          </a:p>
        </p:txBody>
      </p:sp>
      <p:sp>
        <p:nvSpPr>
          <p:cNvPr id="632" name="Google Shape;632;p3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2"/>
          <p:cNvSpPr txBox="1"/>
          <p:nvPr>
            <p:ph type="title"/>
          </p:nvPr>
        </p:nvSpPr>
        <p:spPr>
          <a:xfrm>
            <a:off x="720000" y="445025"/>
            <a:ext cx="4260878"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The type of metadata</a:t>
            </a:r>
            <a:endParaRPr/>
          </a:p>
        </p:txBody>
      </p:sp>
      <p:sp>
        <p:nvSpPr>
          <p:cNvPr id="638" name="Google Shape;638;p32"/>
          <p:cNvSpPr txBox="1"/>
          <p:nvPr>
            <p:ph idx="1" type="body"/>
          </p:nvPr>
        </p:nvSpPr>
        <p:spPr>
          <a:xfrm>
            <a:off x="720001" y="1312394"/>
            <a:ext cx="5881522" cy="32331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Hanken Grotesk"/>
              <a:buChar char="●"/>
            </a:pPr>
            <a:r>
              <a:rPr lang="en-US" sz="1600"/>
              <a:t>You can log what ever you want, Neptune </a:t>
            </a:r>
            <a:r>
              <a:rPr lang="en-US" sz="1600">
                <a:solidFill>
                  <a:srgbClr val="FF0000"/>
                </a:solidFill>
              </a:rPr>
              <a:t>supports almost the type of data</a:t>
            </a:r>
            <a:r>
              <a:rPr lang="en-US" sz="1600"/>
              <a:t>. It can be a file, a folder, or just the field with a number or string, etc.</a:t>
            </a:r>
            <a:endParaRPr/>
          </a:p>
          <a:p>
            <a:pPr indent="0" lvl="0" marL="139700" rtl="0" algn="just">
              <a:lnSpc>
                <a:spcPct val="115000"/>
              </a:lnSpc>
              <a:spcBef>
                <a:spcPts val="0"/>
              </a:spcBef>
              <a:spcAft>
                <a:spcPts val="0"/>
              </a:spcAft>
              <a:buSzPts val="1400"/>
              <a:buNone/>
            </a:pPr>
            <a:r>
              <a:t/>
            </a:r>
            <a:endParaRPr sz="1600"/>
          </a:p>
          <a:p>
            <a:pPr indent="-317500" lvl="0" marL="457200" rtl="0" algn="just">
              <a:lnSpc>
                <a:spcPct val="115000"/>
              </a:lnSpc>
              <a:spcBef>
                <a:spcPts val="0"/>
              </a:spcBef>
              <a:spcAft>
                <a:spcPts val="0"/>
              </a:spcAft>
              <a:buSzPts val="1400"/>
              <a:buFont typeface="Hanken Grotesk"/>
              <a:buChar char="●"/>
            </a:pPr>
            <a:r>
              <a:rPr lang="en-US" sz="1600"/>
              <a:t>One special type of metadata in Neptune: Artifact</a:t>
            </a:r>
            <a:endParaRPr/>
          </a:p>
          <a:p>
            <a:pPr indent="-317500" lvl="1" marL="914400" rtl="0" algn="just">
              <a:lnSpc>
                <a:spcPct val="115000"/>
              </a:lnSpc>
              <a:spcBef>
                <a:spcPts val="0"/>
              </a:spcBef>
              <a:spcAft>
                <a:spcPts val="0"/>
              </a:spcAft>
              <a:buSzPts val="1400"/>
              <a:buFont typeface="Hanken Grotesk"/>
              <a:buChar char="●"/>
            </a:pPr>
            <a:r>
              <a:rPr lang="en-US" sz="1600"/>
              <a:t>It use specific APIs &lt;</a:t>
            </a:r>
            <a:r>
              <a:rPr lang="en-US" sz="1600">
                <a:solidFill>
                  <a:srgbClr val="FF0000"/>
                </a:solidFill>
              </a:rPr>
              <a:t>track_file()</a:t>
            </a:r>
            <a:r>
              <a:rPr lang="en-US" sz="1600">
                <a:solidFill>
                  <a:schemeClr val="dk1"/>
                </a:solidFill>
              </a:rPr>
              <a:t>&gt;.</a:t>
            </a:r>
            <a:r>
              <a:rPr lang="en-US" sz="1600">
                <a:solidFill>
                  <a:srgbClr val="FF0000"/>
                </a:solidFill>
              </a:rPr>
              <a:t> </a:t>
            </a:r>
            <a:endParaRPr/>
          </a:p>
          <a:p>
            <a:pPr indent="-317500" lvl="1" marL="914400" rtl="0" algn="just">
              <a:lnSpc>
                <a:spcPct val="115000"/>
              </a:lnSpc>
              <a:spcBef>
                <a:spcPts val="0"/>
              </a:spcBef>
              <a:spcAft>
                <a:spcPts val="0"/>
              </a:spcAft>
              <a:buSzPts val="1400"/>
              <a:buFont typeface="Hanken Grotesk"/>
              <a:buChar char="●"/>
            </a:pPr>
            <a:r>
              <a:rPr lang="en-US" sz="1600"/>
              <a:t>Besides uploading the data, Neptune also include some extra information to track and version them in Neptune</a:t>
            </a:r>
            <a:endParaRPr/>
          </a:p>
        </p:txBody>
      </p:sp>
      <p:pic>
        <p:nvPicPr>
          <p:cNvPr descr="A computer screen with a gear and text&#10;&#10;Description automatically generated" id="639" name="Google Shape;639;p32"/>
          <p:cNvPicPr preferRelativeResize="0"/>
          <p:nvPr/>
        </p:nvPicPr>
        <p:blipFill rotWithShape="1">
          <a:blip r:embed="rId3">
            <a:alphaModFix/>
          </a:blip>
          <a:srcRect b="10532" l="23252" r="27468" t="6937"/>
          <a:stretch/>
        </p:blipFill>
        <p:spPr>
          <a:xfrm>
            <a:off x="6735336" y="1017725"/>
            <a:ext cx="1797617" cy="1693376"/>
          </a:xfrm>
          <a:prstGeom prst="rect">
            <a:avLst/>
          </a:prstGeom>
          <a:noFill/>
          <a:ln>
            <a:noFill/>
          </a:ln>
        </p:spPr>
      </p:pic>
      <p:sp>
        <p:nvSpPr>
          <p:cNvPr id="640" name="Google Shape;640;p3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Functions provided</a:t>
            </a:r>
            <a:endParaRPr/>
          </a:p>
        </p:txBody>
      </p:sp>
      <p:sp>
        <p:nvSpPr>
          <p:cNvPr id="646" name="Google Shape;646;p33"/>
          <p:cNvSpPr txBox="1"/>
          <p:nvPr>
            <p:ph idx="13" type="subTitle"/>
          </p:nvPr>
        </p:nvSpPr>
        <p:spPr>
          <a:xfrm>
            <a:off x="872334" y="3258926"/>
            <a:ext cx="2203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US"/>
              <a:t>Monitor training</a:t>
            </a:r>
            <a:endParaRPr/>
          </a:p>
        </p:txBody>
      </p:sp>
      <p:sp>
        <p:nvSpPr>
          <p:cNvPr id="647" name="Google Shape;647;p33"/>
          <p:cNvSpPr txBox="1"/>
          <p:nvPr>
            <p:ph idx="8" type="subTitle"/>
          </p:nvPr>
        </p:nvSpPr>
        <p:spPr>
          <a:xfrm>
            <a:off x="3318000" y="1769325"/>
            <a:ext cx="2203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US"/>
              <a:t>Visualize</a:t>
            </a:r>
            <a:endParaRPr/>
          </a:p>
        </p:txBody>
      </p:sp>
      <p:sp>
        <p:nvSpPr>
          <p:cNvPr id="648" name="Google Shape;648;p33"/>
          <p:cNvSpPr txBox="1"/>
          <p:nvPr>
            <p:ph idx="7" type="subTitle"/>
          </p:nvPr>
        </p:nvSpPr>
        <p:spPr>
          <a:xfrm>
            <a:off x="872334" y="1769325"/>
            <a:ext cx="2203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US"/>
              <a:t>Collaborate</a:t>
            </a:r>
            <a:endParaRPr/>
          </a:p>
        </p:txBody>
      </p:sp>
      <p:sp>
        <p:nvSpPr>
          <p:cNvPr id="649" name="Google Shape;649;p33"/>
          <p:cNvSpPr txBox="1"/>
          <p:nvPr>
            <p:ph idx="9" type="subTitle"/>
          </p:nvPr>
        </p:nvSpPr>
        <p:spPr>
          <a:xfrm>
            <a:off x="5763666" y="1769325"/>
            <a:ext cx="2203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US"/>
              <a:t>Comparing</a:t>
            </a:r>
            <a:endParaRPr/>
          </a:p>
        </p:txBody>
      </p:sp>
      <p:sp>
        <p:nvSpPr>
          <p:cNvPr id="650" name="Google Shape;650;p33"/>
          <p:cNvSpPr txBox="1"/>
          <p:nvPr>
            <p:ph idx="14" type="subTitle"/>
          </p:nvPr>
        </p:nvSpPr>
        <p:spPr>
          <a:xfrm>
            <a:off x="3332450" y="3581650"/>
            <a:ext cx="2203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US"/>
              <a:t>Model/data versioning</a:t>
            </a:r>
            <a:endParaRPr/>
          </a:p>
        </p:txBody>
      </p:sp>
      <p:sp>
        <p:nvSpPr>
          <p:cNvPr id="651" name="Google Shape;651;p33"/>
          <p:cNvSpPr txBox="1"/>
          <p:nvPr>
            <p:ph idx="15" type="subTitle"/>
          </p:nvPr>
        </p:nvSpPr>
        <p:spPr>
          <a:xfrm>
            <a:off x="5763666" y="3581650"/>
            <a:ext cx="2203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US"/>
              <a:t>Reproduce experiments</a:t>
            </a:r>
            <a:endParaRPr/>
          </a:p>
        </p:txBody>
      </p:sp>
      <p:grpSp>
        <p:nvGrpSpPr>
          <p:cNvPr id="652" name="Google Shape;652;p33"/>
          <p:cNvGrpSpPr/>
          <p:nvPr/>
        </p:nvGrpSpPr>
        <p:grpSpPr>
          <a:xfrm>
            <a:off x="6692903" y="2955775"/>
            <a:ext cx="344725" cy="321400"/>
            <a:chOff x="4006113" y="3669350"/>
            <a:chExt cx="344725" cy="321400"/>
          </a:xfrm>
        </p:grpSpPr>
        <p:sp>
          <p:nvSpPr>
            <p:cNvPr id="653" name="Google Shape;653;p33"/>
            <p:cNvSpPr/>
            <p:nvPr/>
          </p:nvSpPr>
          <p:spPr>
            <a:xfrm>
              <a:off x="4023038" y="3669350"/>
              <a:ext cx="309875" cy="199675"/>
            </a:xfrm>
            <a:custGeom>
              <a:rect b="b" l="l" r="r" t="t"/>
              <a:pathLst>
                <a:path extrusionOk="0" h="7987" w="12395">
                  <a:moveTo>
                    <a:pt x="6192" y="0"/>
                  </a:moveTo>
                  <a:cubicBezTo>
                    <a:pt x="6069" y="0"/>
                    <a:pt x="5936" y="82"/>
                    <a:pt x="5895" y="216"/>
                  </a:cubicBezTo>
                  <a:cubicBezTo>
                    <a:pt x="5598" y="1323"/>
                    <a:pt x="4572" y="2092"/>
                    <a:pt x="3424" y="2092"/>
                  </a:cubicBezTo>
                  <a:cubicBezTo>
                    <a:pt x="2778" y="2092"/>
                    <a:pt x="2348" y="1876"/>
                    <a:pt x="2225" y="1794"/>
                  </a:cubicBezTo>
                  <a:cubicBezTo>
                    <a:pt x="2143" y="1753"/>
                    <a:pt x="2092" y="1753"/>
                    <a:pt x="2010" y="1753"/>
                  </a:cubicBezTo>
                  <a:cubicBezTo>
                    <a:pt x="1887" y="1753"/>
                    <a:pt x="1712" y="1876"/>
                    <a:pt x="1712" y="2051"/>
                  </a:cubicBezTo>
                  <a:cubicBezTo>
                    <a:pt x="1712" y="2092"/>
                    <a:pt x="1753" y="2133"/>
                    <a:pt x="1753" y="2174"/>
                  </a:cubicBezTo>
                  <a:cubicBezTo>
                    <a:pt x="2143" y="2861"/>
                    <a:pt x="2184" y="3670"/>
                    <a:pt x="1887" y="4398"/>
                  </a:cubicBezTo>
                  <a:cubicBezTo>
                    <a:pt x="1579" y="5167"/>
                    <a:pt x="984" y="5680"/>
                    <a:pt x="216" y="5936"/>
                  </a:cubicBezTo>
                  <a:cubicBezTo>
                    <a:pt x="93" y="5977"/>
                    <a:pt x="0" y="6059"/>
                    <a:pt x="0" y="6192"/>
                  </a:cubicBezTo>
                  <a:cubicBezTo>
                    <a:pt x="0" y="6315"/>
                    <a:pt x="93" y="6449"/>
                    <a:pt x="216" y="6490"/>
                  </a:cubicBezTo>
                  <a:cubicBezTo>
                    <a:pt x="984" y="6705"/>
                    <a:pt x="1579" y="7258"/>
                    <a:pt x="1887" y="7986"/>
                  </a:cubicBezTo>
                  <a:lnTo>
                    <a:pt x="2440" y="7771"/>
                  </a:lnTo>
                  <a:cubicBezTo>
                    <a:pt x="2143" y="7084"/>
                    <a:pt x="1671" y="6531"/>
                    <a:pt x="1066" y="6192"/>
                  </a:cubicBezTo>
                  <a:cubicBezTo>
                    <a:pt x="1671" y="5854"/>
                    <a:pt x="2143" y="5290"/>
                    <a:pt x="2440" y="4655"/>
                  </a:cubicBezTo>
                  <a:cubicBezTo>
                    <a:pt x="2696" y="3968"/>
                    <a:pt x="2737" y="3240"/>
                    <a:pt x="2563" y="2563"/>
                  </a:cubicBezTo>
                  <a:lnTo>
                    <a:pt x="2563" y="2563"/>
                  </a:lnTo>
                  <a:cubicBezTo>
                    <a:pt x="2819" y="2645"/>
                    <a:pt x="3117" y="2686"/>
                    <a:pt x="3424" y="2686"/>
                  </a:cubicBezTo>
                  <a:cubicBezTo>
                    <a:pt x="4101" y="2686"/>
                    <a:pt x="4747" y="2471"/>
                    <a:pt x="5300" y="2051"/>
                  </a:cubicBezTo>
                  <a:cubicBezTo>
                    <a:pt x="5680" y="1794"/>
                    <a:pt x="5987" y="1446"/>
                    <a:pt x="6192" y="1067"/>
                  </a:cubicBezTo>
                  <a:cubicBezTo>
                    <a:pt x="6541" y="1661"/>
                    <a:pt x="7094" y="2133"/>
                    <a:pt x="7781" y="2430"/>
                  </a:cubicBezTo>
                  <a:cubicBezTo>
                    <a:pt x="8165" y="2585"/>
                    <a:pt x="8583" y="2661"/>
                    <a:pt x="9004" y="2661"/>
                  </a:cubicBezTo>
                  <a:cubicBezTo>
                    <a:pt x="9281" y="2661"/>
                    <a:pt x="9559" y="2628"/>
                    <a:pt x="9831" y="2563"/>
                  </a:cubicBezTo>
                  <a:lnTo>
                    <a:pt x="9831" y="2563"/>
                  </a:lnTo>
                  <a:cubicBezTo>
                    <a:pt x="9657" y="3240"/>
                    <a:pt x="9698" y="3968"/>
                    <a:pt x="9954" y="4655"/>
                  </a:cubicBezTo>
                  <a:cubicBezTo>
                    <a:pt x="10252" y="5290"/>
                    <a:pt x="10723" y="5854"/>
                    <a:pt x="11369" y="6192"/>
                  </a:cubicBezTo>
                  <a:cubicBezTo>
                    <a:pt x="10723" y="6531"/>
                    <a:pt x="10252" y="7084"/>
                    <a:pt x="9954" y="7771"/>
                  </a:cubicBezTo>
                  <a:lnTo>
                    <a:pt x="10508" y="7986"/>
                  </a:lnTo>
                  <a:cubicBezTo>
                    <a:pt x="10805" y="7258"/>
                    <a:pt x="11451" y="6705"/>
                    <a:pt x="12179" y="6490"/>
                  </a:cubicBezTo>
                  <a:cubicBezTo>
                    <a:pt x="12302" y="6449"/>
                    <a:pt x="12394" y="6315"/>
                    <a:pt x="12394" y="6192"/>
                  </a:cubicBezTo>
                  <a:cubicBezTo>
                    <a:pt x="12394" y="6059"/>
                    <a:pt x="12302" y="5977"/>
                    <a:pt x="12179" y="5936"/>
                  </a:cubicBezTo>
                  <a:cubicBezTo>
                    <a:pt x="11451" y="5680"/>
                    <a:pt x="10805" y="5167"/>
                    <a:pt x="10508" y="4398"/>
                  </a:cubicBezTo>
                  <a:cubicBezTo>
                    <a:pt x="10211" y="3670"/>
                    <a:pt x="10252" y="2861"/>
                    <a:pt x="10641" y="2174"/>
                  </a:cubicBezTo>
                  <a:cubicBezTo>
                    <a:pt x="10682" y="2133"/>
                    <a:pt x="10682" y="2092"/>
                    <a:pt x="10682" y="2051"/>
                  </a:cubicBezTo>
                  <a:cubicBezTo>
                    <a:pt x="10682" y="1876"/>
                    <a:pt x="10549" y="1753"/>
                    <a:pt x="10385" y="1753"/>
                  </a:cubicBezTo>
                  <a:lnTo>
                    <a:pt x="10252" y="1753"/>
                  </a:lnTo>
                  <a:cubicBezTo>
                    <a:pt x="9844" y="1966"/>
                    <a:pt x="9410" y="2072"/>
                    <a:pt x="8979" y="2072"/>
                  </a:cubicBezTo>
                  <a:cubicBezTo>
                    <a:pt x="8642" y="2072"/>
                    <a:pt x="8306" y="2007"/>
                    <a:pt x="7986" y="1876"/>
                  </a:cubicBezTo>
                  <a:cubicBezTo>
                    <a:pt x="7269" y="1579"/>
                    <a:pt x="6705" y="985"/>
                    <a:pt x="6500" y="216"/>
                  </a:cubicBezTo>
                  <a:cubicBezTo>
                    <a:pt x="6448" y="82"/>
                    <a:pt x="6325" y="0"/>
                    <a:pt x="6192"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3"/>
            <p:cNvSpPr/>
            <p:nvPr/>
          </p:nvSpPr>
          <p:spPr>
            <a:xfrm>
              <a:off x="4006113" y="3751625"/>
              <a:ext cx="344725" cy="239125"/>
            </a:xfrm>
            <a:custGeom>
              <a:rect b="b" l="l" r="r" t="t"/>
              <a:pathLst>
                <a:path extrusionOk="0" h="9565" w="13789">
                  <a:moveTo>
                    <a:pt x="6869" y="595"/>
                  </a:moveTo>
                  <a:cubicBezTo>
                    <a:pt x="8151" y="595"/>
                    <a:pt x="9227" y="1620"/>
                    <a:pt x="9227" y="2901"/>
                  </a:cubicBezTo>
                  <a:cubicBezTo>
                    <a:pt x="9227" y="3240"/>
                    <a:pt x="9135" y="3537"/>
                    <a:pt x="9012" y="3844"/>
                  </a:cubicBezTo>
                  <a:cubicBezTo>
                    <a:pt x="8837" y="3752"/>
                    <a:pt x="8663" y="3711"/>
                    <a:pt x="8366" y="3711"/>
                  </a:cubicBezTo>
                  <a:cubicBezTo>
                    <a:pt x="7771" y="3711"/>
                    <a:pt x="7218" y="4049"/>
                    <a:pt x="6869" y="4521"/>
                  </a:cubicBezTo>
                  <a:cubicBezTo>
                    <a:pt x="6572" y="4049"/>
                    <a:pt x="6018" y="3711"/>
                    <a:pt x="5383" y="3711"/>
                  </a:cubicBezTo>
                  <a:cubicBezTo>
                    <a:pt x="5126" y="3711"/>
                    <a:pt x="4911" y="3752"/>
                    <a:pt x="4737" y="3844"/>
                  </a:cubicBezTo>
                  <a:cubicBezTo>
                    <a:pt x="4614" y="3537"/>
                    <a:pt x="4563" y="3240"/>
                    <a:pt x="4563" y="2901"/>
                  </a:cubicBezTo>
                  <a:cubicBezTo>
                    <a:pt x="4563" y="1620"/>
                    <a:pt x="5588" y="595"/>
                    <a:pt x="6869" y="595"/>
                  </a:cubicBezTo>
                  <a:close/>
                  <a:moveTo>
                    <a:pt x="5424" y="4306"/>
                  </a:moveTo>
                  <a:cubicBezTo>
                    <a:pt x="6059" y="4306"/>
                    <a:pt x="6572" y="4870"/>
                    <a:pt x="6572" y="5505"/>
                  </a:cubicBezTo>
                  <a:lnTo>
                    <a:pt x="6572" y="6489"/>
                  </a:lnTo>
                  <a:cubicBezTo>
                    <a:pt x="6193" y="6233"/>
                    <a:pt x="5762" y="6100"/>
                    <a:pt x="5290" y="6100"/>
                  </a:cubicBezTo>
                  <a:lnTo>
                    <a:pt x="1067" y="6100"/>
                  </a:lnTo>
                  <a:lnTo>
                    <a:pt x="1067" y="5505"/>
                  </a:lnTo>
                  <a:cubicBezTo>
                    <a:pt x="1067" y="5208"/>
                    <a:pt x="1282" y="4952"/>
                    <a:pt x="1579" y="4952"/>
                  </a:cubicBezTo>
                  <a:cubicBezTo>
                    <a:pt x="2646" y="4952"/>
                    <a:pt x="3753" y="4777"/>
                    <a:pt x="4778" y="4439"/>
                  </a:cubicBezTo>
                  <a:lnTo>
                    <a:pt x="4870" y="4439"/>
                  </a:lnTo>
                  <a:cubicBezTo>
                    <a:pt x="5075" y="4357"/>
                    <a:pt x="5208" y="4306"/>
                    <a:pt x="5424" y="4306"/>
                  </a:cubicBezTo>
                  <a:close/>
                  <a:moveTo>
                    <a:pt x="8325" y="4306"/>
                  </a:moveTo>
                  <a:cubicBezTo>
                    <a:pt x="8540" y="4306"/>
                    <a:pt x="8663" y="4357"/>
                    <a:pt x="8878" y="4439"/>
                  </a:cubicBezTo>
                  <a:lnTo>
                    <a:pt x="8971" y="4439"/>
                  </a:lnTo>
                  <a:cubicBezTo>
                    <a:pt x="10037" y="4777"/>
                    <a:pt x="11103" y="4952"/>
                    <a:pt x="12169" y="4952"/>
                  </a:cubicBezTo>
                  <a:cubicBezTo>
                    <a:pt x="12467" y="4952"/>
                    <a:pt x="12682" y="5208"/>
                    <a:pt x="12682" y="5505"/>
                  </a:cubicBezTo>
                  <a:lnTo>
                    <a:pt x="12682" y="6100"/>
                  </a:lnTo>
                  <a:lnTo>
                    <a:pt x="8458" y="6100"/>
                  </a:lnTo>
                  <a:cubicBezTo>
                    <a:pt x="7987" y="6100"/>
                    <a:pt x="7556" y="6233"/>
                    <a:pt x="7177" y="6489"/>
                  </a:cubicBezTo>
                  <a:lnTo>
                    <a:pt x="7177" y="5505"/>
                  </a:lnTo>
                  <a:cubicBezTo>
                    <a:pt x="7177" y="4870"/>
                    <a:pt x="7689" y="4306"/>
                    <a:pt x="8325" y="4306"/>
                  </a:cubicBezTo>
                  <a:close/>
                  <a:moveTo>
                    <a:pt x="13194" y="6705"/>
                  </a:moveTo>
                  <a:lnTo>
                    <a:pt x="13194" y="7853"/>
                  </a:lnTo>
                  <a:lnTo>
                    <a:pt x="8243" y="7853"/>
                  </a:lnTo>
                  <a:cubicBezTo>
                    <a:pt x="7946" y="7853"/>
                    <a:pt x="7689" y="8068"/>
                    <a:pt x="7638" y="8324"/>
                  </a:cubicBezTo>
                  <a:cubicBezTo>
                    <a:pt x="7556" y="8714"/>
                    <a:pt x="7259" y="8970"/>
                    <a:pt x="6869" y="8970"/>
                  </a:cubicBezTo>
                  <a:cubicBezTo>
                    <a:pt x="6531" y="8970"/>
                    <a:pt x="6193" y="8714"/>
                    <a:pt x="6152" y="8324"/>
                  </a:cubicBezTo>
                  <a:cubicBezTo>
                    <a:pt x="6059" y="8068"/>
                    <a:pt x="5844" y="7853"/>
                    <a:pt x="5547" y="7853"/>
                  </a:cubicBezTo>
                  <a:lnTo>
                    <a:pt x="595" y="7853"/>
                  </a:lnTo>
                  <a:lnTo>
                    <a:pt x="595" y="6705"/>
                  </a:lnTo>
                  <a:lnTo>
                    <a:pt x="5290" y="6705"/>
                  </a:lnTo>
                  <a:cubicBezTo>
                    <a:pt x="5803" y="6705"/>
                    <a:pt x="6316" y="6920"/>
                    <a:pt x="6664" y="7299"/>
                  </a:cubicBezTo>
                  <a:cubicBezTo>
                    <a:pt x="6746" y="7340"/>
                    <a:pt x="6828" y="7381"/>
                    <a:pt x="6869" y="7381"/>
                  </a:cubicBezTo>
                  <a:cubicBezTo>
                    <a:pt x="6961" y="7381"/>
                    <a:pt x="7043" y="7340"/>
                    <a:pt x="7084" y="7299"/>
                  </a:cubicBezTo>
                  <a:cubicBezTo>
                    <a:pt x="7474" y="6920"/>
                    <a:pt x="7946" y="6705"/>
                    <a:pt x="8458" y="6705"/>
                  </a:cubicBezTo>
                  <a:close/>
                  <a:moveTo>
                    <a:pt x="6869" y="0"/>
                  </a:moveTo>
                  <a:cubicBezTo>
                    <a:pt x="5249" y="0"/>
                    <a:pt x="3968" y="1323"/>
                    <a:pt x="3968" y="2901"/>
                  </a:cubicBezTo>
                  <a:cubicBezTo>
                    <a:pt x="3968" y="3281"/>
                    <a:pt x="4009" y="3670"/>
                    <a:pt x="4183" y="4008"/>
                  </a:cubicBezTo>
                  <a:cubicBezTo>
                    <a:pt x="3434" y="4234"/>
                    <a:pt x="2677" y="4364"/>
                    <a:pt x="1899" y="4364"/>
                  </a:cubicBezTo>
                  <a:cubicBezTo>
                    <a:pt x="1793" y="4364"/>
                    <a:pt x="1686" y="4362"/>
                    <a:pt x="1579" y="4357"/>
                  </a:cubicBezTo>
                  <a:cubicBezTo>
                    <a:pt x="975" y="4357"/>
                    <a:pt x="462" y="4870"/>
                    <a:pt x="462" y="5505"/>
                  </a:cubicBezTo>
                  <a:lnTo>
                    <a:pt x="462" y="6100"/>
                  </a:lnTo>
                  <a:lnTo>
                    <a:pt x="298" y="6100"/>
                  </a:lnTo>
                  <a:cubicBezTo>
                    <a:pt x="124" y="6100"/>
                    <a:pt x="1" y="6274"/>
                    <a:pt x="1" y="6407"/>
                  </a:cubicBezTo>
                  <a:lnTo>
                    <a:pt x="1" y="8150"/>
                  </a:lnTo>
                  <a:cubicBezTo>
                    <a:pt x="1" y="8324"/>
                    <a:pt x="124" y="8458"/>
                    <a:pt x="298" y="8458"/>
                  </a:cubicBezTo>
                  <a:lnTo>
                    <a:pt x="5547" y="8458"/>
                  </a:lnTo>
                  <a:cubicBezTo>
                    <a:pt x="5680" y="9093"/>
                    <a:pt x="6234" y="9565"/>
                    <a:pt x="6869" y="9565"/>
                  </a:cubicBezTo>
                  <a:cubicBezTo>
                    <a:pt x="7556" y="9565"/>
                    <a:pt x="8110" y="9093"/>
                    <a:pt x="8243" y="8458"/>
                  </a:cubicBezTo>
                  <a:lnTo>
                    <a:pt x="13492" y="8458"/>
                  </a:lnTo>
                  <a:cubicBezTo>
                    <a:pt x="13625" y="8458"/>
                    <a:pt x="13789" y="8324"/>
                    <a:pt x="13789" y="8150"/>
                  </a:cubicBezTo>
                  <a:lnTo>
                    <a:pt x="13789" y="6407"/>
                  </a:lnTo>
                  <a:cubicBezTo>
                    <a:pt x="13789" y="6274"/>
                    <a:pt x="13625" y="6100"/>
                    <a:pt x="13492" y="6100"/>
                  </a:cubicBezTo>
                  <a:lnTo>
                    <a:pt x="13276" y="6100"/>
                  </a:lnTo>
                  <a:lnTo>
                    <a:pt x="13276" y="5505"/>
                  </a:lnTo>
                  <a:cubicBezTo>
                    <a:pt x="13276" y="4870"/>
                    <a:pt x="12815" y="4357"/>
                    <a:pt x="12169" y="4357"/>
                  </a:cubicBezTo>
                  <a:cubicBezTo>
                    <a:pt x="12067" y="4362"/>
                    <a:pt x="11965" y="4364"/>
                    <a:pt x="11861" y="4364"/>
                  </a:cubicBezTo>
                  <a:cubicBezTo>
                    <a:pt x="11103" y="4364"/>
                    <a:pt x="10314" y="4234"/>
                    <a:pt x="9565" y="4008"/>
                  </a:cubicBezTo>
                  <a:cubicBezTo>
                    <a:pt x="9740" y="3670"/>
                    <a:pt x="9781" y="3281"/>
                    <a:pt x="9781" y="2901"/>
                  </a:cubicBezTo>
                  <a:cubicBezTo>
                    <a:pt x="9781" y="1323"/>
                    <a:pt x="8499" y="0"/>
                    <a:pt x="686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5" name="Google Shape;655;p33"/>
          <p:cNvGrpSpPr/>
          <p:nvPr/>
        </p:nvGrpSpPr>
        <p:grpSpPr>
          <a:xfrm>
            <a:off x="6693291" y="1464575"/>
            <a:ext cx="343950" cy="299375"/>
            <a:chOff x="5522313" y="3680625"/>
            <a:chExt cx="343950" cy="299375"/>
          </a:xfrm>
        </p:grpSpPr>
        <p:sp>
          <p:nvSpPr>
            <p:cNvPr id="656" name="Google Shape;656;p33"/>
            <p:cNvSpPr/>
            <p:nvPr/>
          </p:nvSpPr>
          <p:spPr>
            <a:xfrm>
              <a:off x="5538463" y="3680625"/>
              <a:ext cx="313975" cy="75125"/>
            </a:xfrm>
            <a:custGeom>
              <a:rect b="b" l="l" r="r" t="t"/>
              <a:pathLst>
                <a:path extrusionOk="0" h="3005" w="12559">
                  <a:moveTo>
                    <a:pt x="1216" y="0"/>
                  </a:moveTo>
                  <a:cubicBezTo>
                    <a:pt x="1128" y="0"/>
                    <a:pt x="1055" y="44"/>
                    <a:pt x="1025" y="103"/>
                  </a:cubicBezTo>
                  <a:lnTo>
                    <a:pt x="0" y="1559"/>
                  </a:lnTo>
                  <a:lnTo>
                    <a:pt x="472" y="1897"/>
                  </a:lnTo>
                  <a:lnTo>
                    <a:pt x="1364" y="616"/>
                  </a:lnTo>
                  <a:lnTo>
                    <a:pt x="3752" y="1087"/>
                  </a:lnTo>
                  <a:cubicBezTo>
                    <a:pt x="4870" y="1302"/>
                    <a:pt x="5639" y="1897"/>
                    <a:pt x="5977" y="2789"/>
                  </a:cubicBezTo>
                  <a:cubicBezTo>
                    <a:pt x="6018" y="2922"/>
                    <a:pt x="6151" y="3004"/>
                    <a:pt x="6274" y="3004"/>
                  </a:cubicBezTo>
                  <a:cubicBezTo>
                    <a:pt x="6367" y="3004"/>
                    <a:pt x="6490" y="2922"/>
                    <a:pt x="6531" y="2789"/>
                  </a:cubicBezTo>
                  <a:cubicBezTo>
                    <a:pt x="6961" y="1682"/>
                    <a:pt x="8027" y="1251"/>
                    <a:pt x="8837" y="1087"/>
                  </a:cubicBezTo>
                  <a:lnTo>
                    <a:pt x="11185" y="616"/>
                  </a:lnTo>
                  <a:lnTo>
                    <a:pt x="12087" y="1897"/>
                  </a:lnTo>
                  <a:lnTo>
                    <a:pt x="12558" y="1507"/>
                  </a:lnTo>
                  <a:lnTo>
                    <a:pt x="11574" y="103"/>
                  </a:lnTo>
                  <a:cubicBezTo>
                    <a:pt x="11515" y="44"/>
                    <a:pt x="11429" y="0"/>
                    <a:pt x="11355" y="0"/>
                  </a:cubicBezTo>
                  <a:cubicBezTo>
                    <a:pt x="11326" y="0"/>
                    <a:pt x="11300" y="7"/>
                    <a:pt x="11277" y="21"/>
                  </a:cubicBezTo>
                  <a:lnTo>
                    <a:pt x="8714" y="482"/>
                  </a:lnTo>
                  <a:cubicBezTo>
                    <a:pt x="7597" y="739"/>
                    <a:pt x="6746" y="1251"/>
                    <a:pt x="6274" y="2020"/>
                  </a:cubicBezTo>
                  <a:cubicBezTo>
                    <a:pt x="5762" y="1251"/>
                    <a:pt x="4952" y="739"/>
                    <a:pt x="3845" y="482"/>
                  </a:cubicBezTo>
                  <a:lnTo>
                    <a:pt x="1323" y="21"/>
                  </a:lnTo>
                  <a:cubicBezTo>
                    <a:pt x="1286" y="7"/>
                    <a:pt x="1250" y="0"/>
                    <a:pt x="1216"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3"/>
            <p:cNvSpPr/>
            <p:nvPr/>
          </p:nvSpPr>
          <p:spPr>
            <a:xfrm>
              <a:off x="5522313" y="3713175"/>
              <a:ext cx="343950" cy="266825"/>
            </a:xfrm>
            <a:custGeom>
              <a:rect b="b" l="l" r="r" t="t"/>
              <a:pathLst>
                <a:path extrusionOk="0" h="10673" w="13758">
                  <a:moveTo>
                    <a:pt x="646" y="677"/>
                  </a:moveTo>
                  <a:lnTo>
                    <a:pt x="5301" y="1579"/>
                  </a:lnTo>
                  <a:lnTo>
                    <a:pt x="5301" y="9052"/>
                  </a:lnTo>
                  <a:lnTo>
                    <a:pt x="646" y="7515"/>
                  </a:lnTo>
                  <a:lnTo>
                    <a:pt x="646" y="677"/>
                  </a:lnTo>
                  <a:close/>
                  <a:moveTo>
                    <a:pt x="13204" y="677"/>
                  </a:moveTo>
                  <a:lnTo>
                    <a:pt x="13204" y="7515"/>
                  </a:lnTo>
                  <a:lnTo>
                    <a:pt x="8499" y="9052"/>
                  </a:lnTo>
                  <a:lnTo>
                    <a:pt x="8499" y="1620"/>
                  </a:lnTo>
                  <a:lnTo>
                    <a:pt x="13204" y="677"/>
                  </a:lnTo>
                  <a:close/>
                  <a:moveTo>
                    <a:pt x="5854" y="1661"/>
                  </a:moveTo>
                  <a:lnTo>
                    <a:pt x="6879" y="1876"/>
                  </a:lnTo>
                  <a:lnTo>
                    <a:pt x="6961" y="1876"/>
                  </a:lnTo>
                  <a:lnTo>
                    <a:pt x="7904" y="1702"/>
                  </a:lnTo>
                  <a:lnTo>
                    <a:pt x="7904" y="9432"/>
                  </a:lnTo>
                  <a:lnTo>
                    <a:pt x="7904" y="9483"/>
                  </a:lnTo>
                  <a:cubicBezTo>
                    <a:pt x="7689" y="9862"/>
                    <a:pt x="7310" y="10078"/>
                    <a:pt x="6879" y="10078"/>
                  </a:cubicBezTo>
                  <a:cubicBezTo>
                    <a:pt x="6449" y="10078"/>
                    <a:pt x="6069" y="9862"/>
                    <a:pt x="5895" y="9483"/>
                  </a:cubicBezTo>
                  <a:lnTo>
                    <a:pt x="5854" y="9432"/>
                  </a:lnTo>
                  <a:lnTo>
                    <a:pt x="5854" y="1661"/>
                  </a:lnTo>
                  <a:close/>
                  <a:moveTo>
                    <a:pt x="349" y="0"/>
                  </a:moveTo>
                  <a:cubicBezTo>
                    <a:pt x="216" y="0"/>
                    <a:pt x="93" y="41"/>
                    <a:pt x="42" y="164"/>
                  </a:cubicBezTo>
                  <a:cubicBezTo>
                    <a:pt x="1" y="205"/>
                    <a:pt x="1" y="257"/>
                    <a:pt x="1" y="298"/>
                  </a:cubicBezTo>
                  <a:lnTo>
                    <a:pt x="1" y="7730"/>
                  </a:lnTo>
                  <a:cubicBezTo>
                    <a:pt x="1" y="7853"/>
                    <a:pt x="93" y="7986"/>
                    <a:pt x="216" y="8027"/>
                  </a:cubicBezTo>
                  <a:lnTo>
                    <a:pt x="5383" y="9739"/>
                  </a:lnTo>
                  <a:cubicBezTo>
                    <a:pt x="5639" y="10293"/>
                    <a:pt x="6244" y="10672"/>
                    <a:pt x="6879" y="10672"/>
                  </a:cubicBezTo>
                  <a:cubicBezTo>
                    <a:pt x="7525" y="10672"/>
                    <a:pt x="8120" y="10293"/>
                    <a:pt x="8417" y="9739"/>
                  </a:cubicBezTo>
                  <a:lnTo>
                    <a:pt x="13584" y="8027"/>
                  </a:lnTo>
                  <a:cubicBezTo>
                    <a:pt x="13717" y="7986"/>
                    <a:pt x="13758" y="7853"/>
                    <a:pt x="13758" y="7730"/>
                  </a:cubicBezTo>
                  <a:lnTo>
                    <a:pt x="13758" y="298"/>
                  </a:lnTo>
                  <a:cubicBezTo>
                    <a:pt x="13758" y="205"/>
                    <a:pt x="13717" y="123"/>
                    <a:pt x="13676" y="82"/>
                  </a:cubicBezTo>
                  <a:cubicBezTo>
                    <a:pt x="13584" y="0"/>
                    <a:pt x="13502" y="0"/>
                    <a:pt x="13420" y="0"/>
                  </a:cubicBezTo>
                  <a:lnTo>
                    <a:pt x="6920" y="1323"/>
                  </a:lnTo>
                  <a:lnTo>
                    <a:pt x="349" y="0"/>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3"/>
            <p:cNvSpPr/>
            <p:nvPr/>
          </p:nvSpPr>
          <p:spPr>
            <a:xfrm>
              <a:off x="5763738" y="3811325"/>
              <a:ext cx="59725" cy="25650"/>
            </a:xfrm>
            <a:custGeom>
              <a:rect b="b" l="l" r="r" t="t"/>
              <a:pathLst>
                <a:path extrusionOk="0" h="1026" w="2389">
                  <a:moveTo>
                    <a:pt x="1969" y="1"/>
                  </a:moveTo>
                  <a:lnTo>
                    <a:pt x="257" y="472"/>
                  </a:lnTo>
                  <a:cubicBezTo>
                    <a:pt x="82" y="513"/>
                    <a:pt x="0" y="636"/>
                    <a:pt x="0" y="811"/>
                  </a:cubicBezTo>
                  <a:cubicBezTo>
                    <a:pt x="41" y="944"/>
                    <a:pt x="175" y="1026"/>
                    <a:pt x="298" y="1026"/>
                  </a:cubicBezTo>
                  <a:lnTo>
                    <a:pt x="380" y="1026"/>
                  </a:lnTo>
                  <a:lnTo>
                    <a:pt x="2133" y="595"/>
                  </a:lnTo>
                  <a:cubicBezTo>
                    <a:pt x="2307" y="554"/>
                    <a:pt x="2389" y="380"/>
                    <a:pt x="2348" y="257"/>
                  </a:cubicBezTo>
                  <a:cubicBezTo>
                    <a:pt x="2307" y="83"/>
                    <a:pt x="2133" y="1"/>
                    <a:pt x="1969"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3"/>
            <p:cNvSpPr/>
            <p:nvPr/>
          </p:nvSpPr>
          <p:spPr>
            <a:xfrm>
              <a:off x="5763738" y="3768275"/>
              <a:ext cx="59725" cy="24875"/>
            </a:xfrm>
            <a:custGeom>
              <a:rect b="b" l="l" r="r" t="t"/>
              <a:pathLst>
                <a:path extrusionOk="0" h="995" w="2389">
                  <a:moveTo>
                    <a:pt x="2053" y="0"/>
                  </a:moveTo>
                  <a:cubicBezTo>
                    <a:pt x="2025" y="0"/>
                    <a:pt x="1997" y="4"/>
                    <a:pt x="1969" y="11"/>
                  </a:cubicBezTo>
                  <a:lnTo>
                    <a:pt x="257" y="441"/>
                  </a:lnTo>
                  <a:cubicBezTo>
                    <a:pt x="82" y="482"/>
                    <a:pt x="0" y="616"/>
                    <a:pt x="0" y="780"/>
                  </a:cubicBezTo>
                  <a:cubicBezTo>
                    <a:pt x="41" y="913"/>
                    <a:pt x="175" y="995"/>
                    <a:pt x="298" y="995"/>
                  </a:cubicBezTo>
                  <a:lnTo>
                    <a:pt x="380" y="995"/>
                  </a:lnTo>
                  <a:lnTo>
                    <a:pt x="2133" y="564"/>
                  </a:lnTo>
                  <a:cubicBezTo>
                    <a:pt x="2307" y="523"/>
                    <a:pt x="2389" y="359"/>
                    <a:pt x="2348" y="226"/>
                  </a:cubicBezTo>
                  <a:cubicBezTo>
                    <a:pt x="2314" y="81"/>
                    <a:pt x="2188" y="0"/>
                    <a:pt x="205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 name="Google Shape;660;p33"/>
          <p:cNvGrpSpPr/>
          <p:nvPr/>
        </p:nvGrpSpPr>
        <p:grpSpPr>
          <a:xfrm>
            <a:off x="4280300" y="2943975"/>
            <a:ext cx="278600" cy="345000"/>
            <a:chOff x="2532463" y="3657550"/>
            <a:chExt cx="278600" cy="345000"/>
          </a:xfrm>
        </p:grpSpPr>
        <p:sp>
          <p:nvSpPr>
            <p:cNvPr id="661" name="Google Shape;661;p33"/>
            <p:cNvSpPr/>
            <p:nvPr/>
          </p:nvSpPr>
          <p:spPr>
            <a:xfrm>
              <a:off x="2752363" y="3666025"/>
              <a:ext cx="14875" cy="284225"/>
            </a:xfrm>
            <a:custGeom>
              <a:rect b="b" l="l" r="r" t="t"/>
              <a:pathLst>
                <a:path extrusionOk="0" h="11369" w="595">
                  <a:moveTo>
                    <a:pt x="0" y="0"/>
                  </a:moveTo>
                  <a:lnTo>
                    <a:pt x="0" y="11369"/>
                  </a:lnTo>
                  <a:lnTo>
                    <a:pt x="595" y="11369"/>
                  </a:lnTo>
                  <a:lnTo>
                    <a:pt x="595" y="0"/>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3"/>
            <p:cNvSpPr/>
            <p:nvPr/>
          </p:nvSpPr>
          <p:spPr>
            <a:xfrm>
              <a:off x="2708538" y="3666025"/>
              <a:ext cx="14875" cy="284225"/>
            </a:xfrm>
            <a:custGeom>
              <a:rect b="b" l="l" r="r" t="t"/>
              <a:pathLst>
                <a:path extrusionOk="0" h="11369" w="595">
                  <a:moveTo>
                    <a:pt x="0" y="0"/>
                  </a:moveTo>
                  <a:lnTo>
                    <a:pt x="0" y="11369"/>
                  </a:lnTo>
                  <a:lnTo>
                    <a:pt x="595" y="11369"/>
                  </a:lnTo>
                  <a:lnTo>
                    <a:pt x="595" y="0"/>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3"/>
            <p:cNvSpPr/>
            <p:nvPr/>
          </p:nvSpPr>
          <p:spPr>
            <a:xfrm>
              <a:off x="2598588" y="3950225"/>
              <a:ext cx="58725" cy="52325"/>
            </a:xfrm>
            <a:custGeom>
              <a:rect b="b" l="l" r="r" t="t"/>
              <a:pathLst>
                <a:path extrusionOk="0" h="2093" w="2349">
                  <a:moveTo>
                    <a:pt x="1" y="1"/>
                  </a:moveTo>
                  <a:lnTo>
                    <a:pt x="1" y="1795"/>
                  </a:lnTo>
                  <a:cubicBezTo>
                    <a:pt x="1" y="1918"/>
                    <a:pt x="83" y="2051"/>
                    <a:pt x="216" y="2051"/>
                  </a:cubicBezTo>
                  <a:cubicBezTo>
                    <a:pt x="257" y="2072"/>
                    <a:pt x="288" y="2082"/>
                    <a:pt x="313" y="2082"/>
                  </a:cubicBezTo>
                  <a:cubicBezTo>
                    <a:pt x="339" y="2082"/>
                    <a:pt x="359" y="2072"/>
                    <a:pt x="380" y="2051"/>
                  </a:cubicBezTo>
                  <a:lnTo>
                    <a:pt x="1200" y="1836"/>
                  </a:lnTo>
                  <a:lnTo>
                    <a:pt x="1969" y="2051"/>
                  </a:lnTo>
                  <a:cubicBezTo>
                    <a:pt x="2010" y="2092"/>
                    <a:pt x="2010" y="2092"/>
                    <a:pt x="2051" y="2092"/>
                  </a:cubicBezTo>
                  <a:cubicBezTo>
                    <a:pt x="2133" y="2092"/>
                    <a:pt x="2266" y="2051"/>
                    <a:pt x="2307" y="1918"/>
                  </a:cubicBezTo>
                  <a:cubicBezTo>
                    <a:pt x="2348" y="1877"/>
                    <a:pt x="2348" y="1836"/>
                    <a:pt x="2348" y="1795"/>
                  </a:cubicBezTo>
                  <a:lnTo>
                    <a:pt x="2348" y="1"/>
                  </a:lnTo>
                  <a:lnTo>
                    <a:pt x="1754" y="1"/>
                  </a:lnTo>
                  <a:lnTo>
                    <a:pt x="1754" y="1405"/>
                  </a:lnTo>
                  <a:lnTo>
                    <a:pt x="1241" y="1231"/>
                  </a:lnTo>
                  <a:lnTo>
                    <a:pt x="1108" y="1231"/>
                  </a:lnTo>
                  <a:lnTo>
                    <a:pt x="595" y="1405"/>
                  </a:lnTo>
                  <a:lnTo>
                    <a:pt x="595" y="1"/>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3"/>
            <p:cNvSpPr/>
            <p:nvPr/>
          </p:nvSpPr>
          <p:spPr>
            <a:xfrm>
              <a:off x="2532463" y="3657550"/>
              <a:ext cx="278600" cy="300150"/>
            </a:xfrm>
            <a:custGeom>
              <a:rect b="b" l="l" r="r" t="t"/>
              <a:pathLst>
                <a:path extrusionOk="0" h="12006" w="11144">
                  <a:moveTo>
                    <a:pt x="9606" y="595"/>
                  </a:moveTo>
                  <a:cubicBezTo>
                    <a:pt x="10119" y="595"/>
                    <a:pt x="10549" y="1026"/>
                    <a:pt x="10549" y="1539"/>
                  </a:cubicBezTo>
                  <a:lnTo>
                    <a:pt x="10549" y="10509"/>
                  </a:lnTo>
                  <a:cubicBezTo>
                    <a:pt x="10549" y="11021"/>
                    <a:pt x="10119" y="11400"/>
                    <a:pt x="9606" y="11400"/>
                  </a:cubicBezTo>
                  <a:lnTo>
                    <a:pt x="2000" y="11400"/>
                  </a:lnTo>
                  <a:cubicBezTo>
                    <a:pt x="1702" y="11400"/>
                    <a:pt x="1487" y="11195"/>
                    <a:pt x="1487" y="10888"/>
                  </a:cubicBezTo>
                  <a:lnTo>
                    <a:pt x="1487" y="10252"/>
                  </a:lnTo>
                  <a:lnTo>
                    <a:pt x="2051" y="10252"/>
                  </a:lnTo>
                  <a:cubicBezTo>
                    <a:pt x="2215" y="10252"/>
                    <a:pt x="2348" y="10170"/>
                    <a:pt x="2389" y="9996"/>
                  </a:cubicBezTo>
                  <a:cubicBezTo>
                    <a:pt x="2389" y="9822"/>
                    <a:pt x="2256" y="9658"/>
                    <a:pt x="2092" y="9658"/>
                  </a:cubicBezTo>
                  <a:lnTo>
                    <a:pt x="1487" y="9658"/>
                  </a:lnTo>
                  <a:lnTo>
                    <a:pt x="1487" y="7648"/>
                  </a:lnTo>
                  <a:lnTo>
                    <a:pt x="2051" y="7648"/>
                  </a:lnTo>
                  <a:cubicBezTo>
                    <a:pt x="2215" y="7648"/>
                    <a:pt x="2348" y="7556"/>
                    <a:pt x="2389" y="7392"/>
                  </a:cubicBezTo>
                  <a:cubicBezTo>
                    <a:pt x="2389" y="7218"/>
                    <a:pt x="2256" y="7044"/>
                    <a:pt x="2092" y="7044"/>
                  </a:cubicBezTo>
                  <a:lnTo>
                    <a:pt x="1487" y="7044"/>
                  </a:lnTo>
                  <a:lnTo>
                    <a:pt x="1487" y="4993"/>
                  </a:lnTo>
                  <a:lnTo>
                    <a:pt x="2051" y="4993"/>
                  </a:lnTo>
                  <a:cubicBezTo>
                    <a:pt x="2215" y="4993"/>
                    <a:pt x="2348" y="4911"/>
                    <a:pt x="2389" y="4788"/>
                  </a:cubicBezTo>
                  <a:cubicBezTo>
                    <a:pt x="2389" y="4573"/>
                    <a:pt x="2256" y="4440"/>
                    <a:pt x="2092" y="4440"/>
                  </a:cubicBezTo>
                  <a:lnTo>
                    <a:pt x="1487" y="4440"/>
                  </a:lnTo>
                  <a:lnTo>
                    <a:pt x="1487" y="2389"/>
                  </a:lnTo>
                  <a:lnTo>
                    <a:pt x="2051" y="2389"/>
                  </a:lnTo>
                  <a:cubicBezTo>
                    <a:pt x="2215" y="2389"/>
                    <a:pt x="2348" y="2307"/>
                    <a:pt x="2389" y="2133"/>
                  </a:cubicBezTo>
                  <a:cubicBezTo>
                    <a:pt x="2389" y="1969"/>
                    <a:pt x="2256" y="1795"/>
                    <a:pt x="2092" y="1795"/>
                  </a:cubicBezTo>
                  <a:lnTo>
                    <a:pt x="1487" y="1795"/>
                  </a:lnTo>
                  <a:lnTo>
                    <a:pt x="1487" y="1108"/>
                  </a:lnTo>
                  <a:cubicBezTo>
                    <a:pt x="1487" y="811"/>
                    <a:pt x="1702" y="595"/>
                    <a:pt x="2000" y="595"/>
                  </a:cubicBezTo>
                  <a:close/>
                  <a:moveTo>
                    <a:pt x="2000" y="1"/>
                  </a:moveTo>
                  <a:cubicBezTo>
                    <a:pt x="1405" y="1"/>
                    <a:pt x="893" y="513"/>
                    <a:pt x="893" y="1108"/>
                  </a:cubicBezTo>
                  <a:lnTo>
                    <a:pt x="893" y="1795"/>
                  </a:lnTo>
                  <a:lnTo>
                    <a:pt x="339" y="1795"/>
                  </a:lnTo>
                  <a:cubicBezTo>
                    <a:pt x="165" y="1795"/>
                    <a:pt x="42" y="1918"/>
                    <a:pt x="42" y="2051"/>
                  </a:cubicBezTo>
                  <a:cubicBezTo>
                    <a:pt x="1" y="2266"/>
                    <a:pt x="165" y="2389"/>
                    <a:pt x="339" y="2389"/>
                  </a:cubicBezTo>
                  <a:lnTo>
                    <a:pt x="893" y="2389"/>
                  </a:lnTo>
                  <a:lnTo>
                    <a:pt x="893" y="4440"/>
                  </a:lnTo>
                  <a:lnTo>
                    <a:pt x="339" y="4440"/>
                  </a:lnTo>
                  <a:cubicBezTo>
                    <a:pt x="165" y="4440"/>
                    <a:pt x="42" y="4532"/>
                    <a:pt x="42" y="4655"/>
                  </a:cubicBezTo>
                  <a:cubicBezTo>
                    <a:pt x="1" y="4870"/>
                    <a:pt x="165" y="4993"/>
                    <a:pt x="339" y="4993"/>
                  </a:cubicBezTo>
                  <a:lnTo>
                    <a:pt x="893" y="4993"/>
                  </a:lnTo>
                  <a:lnTo>
                    <a:pt x="893" y="7044"/>
                  </a:lnTo>
                  <a:lnTo>
                    <a:pt x="339" y="7044"/>
                  </a:lnTo>
                  <a:cubicBezTo>
                    <a:pt x="165" y="7044"/>
                    <a:pt x="42" y="7177"/>
                    <a:pt x="42" y="7300"/>
                  </a:cubicBezTo>
                  <a:cubicBezTo>
                    <a:pt x="1" y="7474"/>
                    <a:pt x="165" y="7648"/>
                    <a:pt x="339" y="7648"/>
                  </a:cubicBezTo>
                  <a:lnTo>
                    <a:pt x="893" y="7648"/>
                  </a:lnTo>
                  <a:lnTo>
                    <a:pt x="893" y="9658"/>
                  </a:lnTo>
                  <a:lnTo>
                    <a:pt x="339" y="9658"/>
                  </a:lnTo>
                  <a:cubicBezTo>
                    <a:pt x="165" y="9658"/>
                    <a:pt x="42" y="9781"/>
                    <a:pt x="42" y="9914"/>
                  </a:cubicBezTo>
                  <a:cubicBezTo>
                    <a:pt x="1" y="10078"/>
                    <a:pt x="165" y="10252"/>
                    <a:pt x="339" y="10252"/>
                  </a:cubicBezTo>
                  <a:lnTo>
                    <a:pt x="893" y="10252"/>
                  </a:lnTo>
                  <a:lnTo>
                    <a:pt x="893" y="10888"/>
                  </a:lnTo>
                  <a:cubicBezTo>
                    <a:pt x="893" y="11534"/>
                    <a:pt x="1405" y="12005"/>
                    <a:pt x="2000" y="12005"/>
                  </a:cubicBezTo>
                  <a:lnTo>
                    <a:pt x="9606" y="12005"/>
                  </a:lnTo>
                  <a:cubicBezTo>
                    <a:pt x="10457" y="12005"/>
                    <a:pt x="11144" y="11318"/>
                    <a:pt x="11144" y="10509"/>
                  </a:cubicBezTo>
                  <a:lnTo>
                    <a:pt x="11144" y="1539"/>
                  </a:lnTo>
                  <a:cubicBezTo>
                    <a:pt x="11144" y="688"/>
                    <a:pt x="10457" y="1"/>
                    <a:pt x="960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3"/>
            <p:cNvSpPr/>
            <p:nvPr/>
          </p:nvSpPr>
          <p:spPr>
            <a:xfrm>
              <a:off x="2619863" y="3702400"/>
              <a:ext cx="60000" cy="14900"/>
            </a:xfrm>
            <a:custGeom>
              <a:rect b="b" l="l" r="r" t="t"/>
              <a:pathLst>
                <a:path extrusionOk="0" h="596" w="2400">
                  <a:moveTo>
                    <a:pt x="349" y="1"/>
                  </a:moveTo>
                  <a:cubicBezTo>
                    <a:pt x="134" y="1"/>
                    <a:pt x="0" y="175"/>
                    <a:pt x="41" y="339"/>
                  </a:cubicBezTo>
                  <a:cubicBezTo>
                    <a:pt x="41" y="513"/>
                    <a:pt x="175" y="595"/>
                    <a:pt x="349" y="595"/>
                  </a:cubicBezTo>
                  <a:lnTo>
                    <a:pt x="2092" y="595"/>
                  </a:lnTo>
                  <a:cubicBezTo>
                    <a:pt x="2266" y="595"/>
                    <a:pt x="2399" y="472"/>
                    <a:pt x="2348" y="257"/>
                  </a:cubicBezTo>
                  <a:cubicBezTo>
                    <a:pt x="2348" y="124"/>
                    <a:pt x="2225" y="1"/>
                    <a:pt x="2051"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3"/>
            <p:cNvSpPr/>
            <p:nvPr/>
          </p:nvSpPr>
          <p:spPr>
            <a:xfrm>
              <a:off x="2619863" y="3746225"/>
              <a:ext cx="38475" cy="14900"/>
            </a:xfrm>
            <a:custGeom>
              <a:rect b="b" l="l" r="r" t="t"/>
              <a:pathLst>
                <a:path extrusionOk="0" h="596" w="1539">
                  <a:moveTo>
                    <a:pt x="349" y="1"/>
                  </a:moveTo>
                  <a:cubicBezTo>
                    <a:pt x="134" y="1"/>
                    <a:pt x="0" y="165"/>
                    <a:pt x="41" y="339"/>
                  </a:cubicBezTo>
                  <a:cubicBezTo>
                    <a:pt x="41" y="513"/>
                    <a:pt x="175" y="595"/>
                    <a:pt x="349" y="595"/>
                  </a:cubicBezTo>
                  <a:lnTo>
                    <a:pt x="1200" y="595"/>
                  </a:lnTo>
                  <a:cubicBezTo>
                    <a:pt x="1374" y="595"/>
                    <a:pt x="1538" y="421"/>
                    <a:pt x="1497" y="257"/>
                  </a:cubicBezTo>
                  <a:cubicBezTo>
                    <a:pt x="1456" y="124"/>
                    <a:pt x="1323" y="1"/>
                    <a:pt x="1200"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7" name="Google Shape;667;p33"/>
          <p:cNvGrpSpPr/>
          <p:nvPr/>
        </p:nvGrpSpPr>
        <p:grpSpPr>
          <a:xfrm>
            <a:off x="1801434" y="2988825"/>
            <a:ext cx="345000" cy="255300"/>
            <a:chOff x="3247763" y="3702400"/>
            <a:chExt cx="345000" cy="255300"/>
          </a:xfrm>
        </p:grpSpPr>
        <p:sp>
          <p:nvSpPr>
            <p:cNvPr id="668" name="Google Shape;668;p33"/>
            <p:cNvSpPr/>
            <p:nvPr/>
          </p:nvSpPr>
          <p:spPr>
            <a:xfrm>
              <a:off x="3466638" y="3704450"/>
              <a:ext cx="47175" cy="212500"/>
            </a:xfrm>
            <a:custGeom>
              <a:rect b="b" l="l" r="r" t="t"/>
              <a:pathLst>
                <a:path extrusionOk="0" h="8500" w="1887">
                  <a:moveTo>
                    <a:pt x="564" y="1"/>
                  </a:moveTo>
                  <a:lnTo>
                    <a:pt x="134" y="431"/>
                  </a:lnTo>
                  <a:lnTo>
                    <a:pt x="984" y="1323"/>
                  </a:lnTo>
                  <a:lnTo>
                    <a:pt x="134" y="2184"/>
                  </a:lnTo>
                  <a:cubicBezTo>
                    <a:pt x="52" y="2266"/>
                    <a:pt x="52" y="2307"/>
                    <a:pt x="52" y="2400"/>
                  </a:cubicBezTo>
                  <a:cubicBezTo>
                    <a:pt x="52" y="2482"/>
                    <a:pt x="52" y="2564"/>
                    <a:pt x="134" y="2605"/>
                  </a:cubicBezTo>
                  <a:lnTo>
                    <a:pt x="984" y="3507"/>
                  </a:lnTo>
                  <a:lnTo>
                    <a:pt x="134" y="4399"/>
                  </a:lnTo>
                  <a:cubicBezTo>
                    <a:pt x="0" y="4491"/>
                    <a:pt x="0" y="4706"/>
                    <a:pt x="134" y="4788"/>
                  </a:cubicBezTo>
                  <a:lnTo>
                    <a:pt x="984" y="5680"/>
                  </a:lnTo>
                  <a:lnTo>
                    <a:pt x="134" y="6582"/>
                  </a:lnTo>
                  <a:cubicBezTo>
                    <a:pt x="0" y="6664"/>
                    <a:pt x="0" y="6839"/>
                    <a:pt x="93" y="6962"/>
                  </a:cubicBezTo>
                  <a:lnTo>
                    <a:pt x="1415" y="8499"/>
                  </a:lnTo>
                  <a:lnTo>
                    <a:pt x="1887" y="8120"/>
                  </a:lnTo>
                  <a:lnTo>
                    <a:pt x="728" y="6798"/>
                  </a:lnTo>
                  <a:lnTo>
                    <a:pt x="1630" y="5895"/>
                  </a:lnTo>
                  <a:cubicBezTo>
                    <a:pt x="1671" y="5854"/>
                    <a:pt x="1712" y="5772"/>
                    <a:pt x="1712" y="5680"/>
                  </a:cubicBezTo>
                  <a:cubicBezTo>
                    <a:pt x="1712" y="5598"/>
                    <a:pt x="1671" y="5516"/>
                    <a:pt x="1630" y="5475"/>
                  </a:cubicBezTo>
                  <a:lnTo>
                    <a:pt x="728" y="4573"/>
                  </a:lnTo>
                  <a:lnTo>
                    <a:pt x="1630" y="3722"/>
                  </a:lnTo>
                  <a:cubicBezTo>
                    <a:pt x="1671" y="3630"/>
                    <a:pt x="1712" y="3589"/>
                    <a:pt x="1712" y="3507"/>
                  </a:cubicBezTo>
                  <a:cubicBezTo>
                    <a:pt x="1712" y="3425"/>
                    <a:pt x="1671" y="3333"/>
                    <a:pt x="1630" y="3292"/>
                  </a:cubicBezTo>
                  <a:lnTo>
                    <a:pt x="728" y="2400"/>
                  </a:lnTo>
                  <a:lnTo>
                    <a:pt x="1630" y="1539"/>
                  </a:lnTo>
                  <a:cubicBezTo>
                    <a:pt x="1753" y="1416"/>
                    <a:pt x="1753" y="1200"/>
                    <a:pt x="1630" y="1118"/>
                  </a:cubicBezTo>
                  <a:lnTo>
                    <a:pt x="564" y="1"/>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3"/>
            <p:cNvSpPr/>
            <p:nvPr/>
          </p:nvSpPr>
          <p:spPr>
            <a:xfrm>
              <a:off x="3247763" y="3702400"/>
              <a:ext cx="345000" cy="255300"/>
            </a:xfrm>
            <a:custGeom>
              <a:rect b="b" l="l" r="r" t="t"/>
              <a:pathLst>
                <a:path extrusionOk="0" h="10212" w="13800">
                  <a:moveTo>
                    <a:pt x="5167" y="595"/>
                  </a:moveTo>
                  <a:cubicBezTo>
                    <a:pt x="5731" y="595"/>
                    <a:pt x="6244" y="852"/>
                    <a:pt x="6623" y="1282"/>
                  </a:cubicBezTo>
                  <a:lnTo>
                    <a:pt x="6623" y="2092"/>
                  </a:lnTo>
                  <a:lnTo>
                    <a:pt x="6623" y="8540"/>
                  </a:lnTo>
                  <a:cubicBezTo>
                    <a:pt x="6192" y="8243"/>
                    <a:pt x="5680" y="8069"/>
                    <a:pt x="5167" y="8069"/>
                  </a:cubicBezTo>
                  <a:lnTo>
                    <a:pt x="605" y="8069"/>
                  </a:lnTo>
                  <a:lnTo>
                    <a:pt x="605" y="595"/>
                  </a:lnTo>
                  <a:close/>
                  <a:moveTo>
                    <a:pt x="13204" y="595"/>
                  </a:moveTo>
                  <a:lnTo>
                    <a:pt x="13204" y="8069"/>
                  </a:lnTo>
                  <a:lnTo>
                    <a:pt x="8632" y="8069"/>
                  </a:lnTo>
                  <a:cubicBezTo>
                    <a:pt x="8120" y="8069"/>
                    <a:pt x="7607" y="8243"/>
                    <a:pt x="7177" y="8540"/>
                  </a:cubicBezTo>
                  <a:lnTo>
                    <a:pt x="7177" y="2092"/>
                  </a:lnTo>
                  <a:lnTo>
                    <a:pt x="7177" y="1282"/>
                  </a:lnTo>
                  <a:cubicBezTo>
                    <a:pt x="7566" y="852"/>
                    <a:pt x="8079" y="595"/>
                    <a:pt x="8632" y="595"/>
                  </a:cubicBezTo>
                  <a:close/>
                  <a:moveTo>
                    <a:pt x="5167" y="8674"/>
                  </a:moveTo>
                  <a:cubicBezTo>
                    <a:pt x="5598" y="8674"/>
                    <a:pt x="6028" y="8838"/>
                    <a:pt x="6367" y="9094"/>
                  </a:cubicBezTo>
                  <a:cubicBezTo>
                    <a:pt x="6151" y="9227"/>
                    <a:pt x="5936" y="9401"/>
                    <a:pt x="5854" y="9606"/>
                  </a:cubicBezTo>
                  <a:lnTo>
                    <a:pt x="605" y="9606"/>
                  </a:lnTo>
                  <a:lnTo>
                    <a:pt x="605" y="8674"/>
                  </a:lnTo>
                  <a:close/>
                  <a:moveTo>
                    <a:pt x="13204" y="8674"/>
                  </a:moveTo>
                  <a:lnTo>
                    <a:pt x="13204" y="9606"/>
                  </a:lnTo>
                  <a:lnTo>
                    <a:pt x="7945" y="9606"/>
                  </a:lnTo>
                  <a:cubicBezTo>
                    <a:pt x="7863" y="9401"/>
                    <a:pt x="7648" y="9227"/>
                    <a:pt x="7433" y="9094"/>
                  </a:cubicBezTo>
                  <a:cubicBezTo>
                    <a:pt x="7781" y="8838"/>
                    <a:pt x="8202" y="8674"/>
                    <a:pt x="8632" y="8674"/>
                  </a:cubicBezTo>
                  <a:close/>
                  <a:moveTo>
                    <a:pt x="298" y="1"/>
                  </a:moveTo>
                  <a:cubicBezTo>
                    <a:pt x="134" y="1"/>
                    <a:pt x="1" y="124"/>
                    <a:pt x="1" y="298"/>
                  </a:cubicBezTo>
                  <a:lnTo>
                    <a:pt x="1" y="8417"/>
                  </a:lnTo>
                  <a:lnTo>
                    <a:pt x="1" y="9914"/>
                  </a:lnTo>
                  <a:cubicBezTo>
                    <a:pt x="1" y="10078"/>
                    <a:pt x="134" y="10211"/>
                    <a:pt x="298" y="10211"/>
                  </a:cubicBezTo>
                  <a:lnTo>
                    <a:pt x="6028" y="10211"/>
                  </a:lnTo>
                  <a:cubicBezTo>
                    <a:pt x="6151" y="10211"/>
                    <a:pt x="6285" y="10119"/>
                    <a:pt x="6326" y="9996"/>
                  </a:cubicBezTo>
                  <a:cubicBezTo>
                    <a:pt x="6408" y="9740"/>
                    <a:pt x="6623" y="9565"/>
                    <a:pt x="6879" y="9565"/>
                  </a:cubicBezTo>
                  <a:lnTo>
                    <a:pt x="6920" y="9565"/>
                  </a:lnTo>
                  <a:cubicBezTo>
                    <a:pt x="7177" y="9565"/>
                    <a:pt x="7392" y="9740"/>
                    <a:pt x="7474" y="9996"/>
                  </a:cubicBezTo>
                  <a:cubicBezTo>
                    <a:pt x="7525" y="10119"/>
                    <a:pt x="7648" y="10211"/>
                    <a:pt x="7781" y="10211"/>
                  </a:cubicBezTo>
                  <a:lnTo>
                    <a:pt x="13502" y="10211"/>
                  </a:lnTo>
                  <a:cubicBezTo>
                    <a:pt x="13676" y="10211"/>
                    <a:pt x="13799" y="10078"/>
                    <a:pt x="13799" y="9914"/>
                  </a:cubicBezTo>
                  <a:lnTo>
                    <a:pt x="13799" y="8376"/>
                  </a:lnTo>
                  <a:lnTo>
                    <a:pt x="13799" y="298"/>
                  </a:lnTo>
                  <a:cubicBezTo>
                    <a:pt x="13799" y="124"/>
                    <a:pt x="13676" y="1"/>
                    <a:pt x="13502" y="1"/>
                  </a:cubicBezTo>
                  <a:lnTo>
                    <a:pt x="8632" y="1"/>
                  </a:lnTo>
                  <a:cubicBezTo>
                    <a:pt x="7986" y="1"/>
                    <a:pt x="7351" y="257"/>
                    <a:pt x="6879" y="729"/>
                  </a:cubicBezTo>
                  <a:cubicBezTo>
                    <a:pt x="6449" y="257"/>
                    <a:pt x="5813" y="1"/>
                    <a:pt x="5167"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3"/>
            <p:cNvSpPr/>
            <p:nvPr/>
          </p:nvSpPr>
          <p:spPr>
            <a:xfrm>
              <a:off x="3291588" y="3751625"/>
              <a:ext cx="93050" cy="14875"/>
            </a:xfrm>
            <a:custGeom>
              <a:rect b="b" l="l" r="r" t="t"/>
              <a:pathLst>
                <a:path extrusionOk="0" h="595" w="3722">
                  <a:moveTo>
                    <a:pt x="339" y="0"/>
                  </a:moveTo>
                  <a:cubicBezTo>
                    <a:pt x="175" y="0"/>
                    <a:pt x="1" y="164"/>
                    <a:pt x="42" y="338"/>
                  </a:cubicBezTo>
                  <a:cubicBezTo>
                    <a:pt x="83" y="513"/>
                    <a:pt x="216" y="595"/>
                    <a:pt x="339" y="595"/>
                  </a:cubicBezTo>
                  <a:lnTo>
                    <a:pt x="3373" y="595"/>
                  </a:lnTo>
                  <a:cubicBezTo>
                    <a:pt x="3589" y="595"/>
                    <a:pt x="3722" y="461"/>
                    <a:pt x="3671" y="256"/>
                  </a:cubicBezTo>
                  <a:cubicBezTo>
                    <a:pt x="3671" y="123"/>
                    <a:pt x="3548" y="0"/>
                    <a:pt x="3373"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3"/>
            <p:cNvSpPr/>
            <p:nvPr/>
          </p:nvSpPr>
          <p:spPr>
            <a:xfrm>
              <a:off x="3291588" y="3800575"/>
              <a:ext cx="93050" cy="15125"/>
            </a:xfrm>
            <a:custGeom>
              <a:rect b="b" l="l" r="r" t="t"/>
              <a:pathLst>
                <a:path extrusionOk="0" h="605" w="3722">
                  <a:moveTo>
                    <a:pt x="339" y="0"/>
                  </a:moveTo>
                  <a:cubicBezTo>
                    <a:pt x="175" y="0"/>
                    <a:pt x="1" y="174"/>
                    <a:pt x="42" y="349"/>
                  </a:cubicBezTo>
                  <a:cubicBezTo>
                    <a:pt x="83" y="513"/>
                    <a:pt x="216" y="605"/>
                    <a:pt x="339" y="605"/>
                  </a:cubicBezTo>
                  <a:lnTo>
                    <a:pt x="3373" y="605"/>
                  </a:lnTo>
                  <a:cubicBezTo>
                    <a:pt x="3589" y="605"/>
                    <a:pt x="3722" y="472"/>
                    <a:pt x="3671" y="256"/>
                  </a:cubicBezTo>
                  <a:cubicBezTo>
                    <a:pt x="3671" y="133"/>
                    <a:pt x="3548"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3"/>
            <p:cNvSpPr/>
            <p:nvPr/>
          </p:nvSpPr>
          <p:spPr>
            <a:xfrm>
              <a:off x="3291588" y="3849775"/>
              <a:ext cx="82300" cy="14875"/>
            </a:xfrm>
            <a:custGeom>
              <a:rect b="b" l="l" r="r" t="t"/>
              <a:pathLst>
                <a:path extrusionOk="0" h="595" w="3292">
                  <a:moveTo>
                    <a:pt x="339" y="0"/>
                  </a:moveTo>
                  <a:cubicBezTo>
                    <a:pt x="175" y="0"/>
                    <a:pt x="1" y="175"/>
                    <a:pt x="42" y="339"/>
                  </a:cubicBezTo>
                  <a:cubicBezTo>
                    <a:pt x="83" y="513"/>
                    <a:pt x="216" y="595"/>
                    <a:pt x="339" y="595"/>
                  </a:cubicBezTo>
                  <a:lnTo>
                    <a:pt x="2953" y="595"/>
                  </a:lnTo>
                  <a:cubicBezTo>
                    <a:pt x="3117" y="595"/>
                    <a:pt x="3291" y="431"/>
                    <a:pt x="3250" y="257"/>
                  </a:cubicBezTo>
                  <a:cubicBezTo>
                    <a:pt x="3250" y="123"/>
                    <a:pt x="3076" y="0"/>
                    <a:pt x="2953"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33"/>
          <p:cNvGrpSpPr/>
          <p:nvPr/>
        </p:nvGrpSpPr>
        <p:grpSpPr>
          <a:xfrm>
            <a:off x="1801959" y="1475725"/>
            <a:ext cx="343950" cy="277075"/>
            <a:chOff x="4735263" y="2554500"/>
            <a:chExt cx="343950" cy="277075"/>
          </a:xfrm>
        </p:grpSpPr>
        <p:sp>
          <p:nvSpPr>
            <p:cNvPr id="674" name="Google Shape;674;p33"/>
            <p:cNvSpPr/>
            <p:nvPr/>
          </p:nvSpPr>
          <p:spPr>
            <a:xfrm>
              <a:off x="4942588" y="2603450"/>
              <a:ext cx="92800" cy="15150"/>
            </a:xfrm>
            <a:custGeom>
              <a:rect b="b" l="l" r="r" t="t"/>
              <a:pathLst>
                <a:path extrusionOk="0" h="606" w="3712">
                  <a:moveTo>
                    <a:pt x="339" y="1"/>
                  </a:moveTo>
                  <a:cubicBezTo>
                    <a:pt x="165" y="1"/>
                    <a:pt x="1" y="175"/>
                    <a:pt x="42" y="349"/>
                  </a:cubicBezTo>
                  <a:cubicBezTo>
                    <a:pt x="83" y="472"/>
                    <a:pt x="216" y="605"/>
                    <a:pt x="339" y="605"/>
                  </a:cubicBezTo>
                  <a:lnTo>
                    <a:pt x="3414" y="605"/>
                  </a:lnTo>
                  <a:cubicBezTo>
                    <a:pt x="3589" y="605"/>
                    <a:pt x="3712" y="431"/>
                    <a:pt x="3671" y="257"/>
                  </a:cubicBezTo>
                  <a:cubicBezTo>
                    <a:pt x="3671" y="93"/>
                    <a:pt x="3548" y="1"/>
                    <a:pt x="3373"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3"/>
            <p:cNvSpPr/>
            <p:nvPr/>
          </p:nvSpPr>
          <p:spPr>
            <a:xfrm>
              <a:off x="4833663" y="2652650"/>
              <a:ext cx="38475" cy="14900"/>
            </a:xfrm>
            <a:custGeom>
              <a:rect b="b" l="l" r="r" t="t"/>
              <a:pathLst>
                <a:path extrusionOk="0" h="596" w="1539">
                  <a:moveTo>
                    <a:pt x="339" y="1"/>
                  </a:moveTo>
                  <a:cubicBezTo>
                    <a:pt x="124" y="1"/>
                    <a:pt x="1" y="175"/>
                    <a:pt x="42" y="339"/>
                  </a:cubicBezTo>
                  <a:cubicBezTo>
                    <a:pt x="42" y="472"/>
                    <a:pt x="165" y="596"/>
                    <a:pt x="339" y="596"/>
                  </a:cubicBezTo>
                  <a:lnTo>
                    <a:pt x="1190" y="596"/>
                  </a:lnTo>
                  <a:cubicBezTo>
                    <a:pt x="1364" y="596"/>
                    <a:pt x="1538" y="431"/>
                    <a:pt x="1497" y="257"/>
                  </a:cubicBezTo>
                  <a:cubicBezTo>
                    <a:pt x="1446" y="83"/>
                    <a:pt x="1323" y="1"/>
                    <a:pt x="1190"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3"/>
            <p:cNvSpPr/>
            <p:nvPr/>
          </p:nvSpPr>
          <p:spPr>
            <a:xfrm>
              <a:off x="4942588" y="2652650"/>
              <a:ext cx="92800" cy="14900"/>
            </a:xfrm>
            <a:custGeom>
              <a:rect b="b" l="l" r="r" t="t"/>
              <a:pathLst>
                <a:path extrusionOk="0" h="596" w="3712">
                  <a:moveTo>
                    <a:pt x="339" y="1"/>
                  </a:moveTo>
                  <a:cubicBezTo>
                    <a:pt x="165" y="1"/>
                    <a:pt x="1" y="175"/>
                    <a:pt x="42" y="339"/>
                  </a:cubicBezTo>
                  <a:cubicBezTo>
                    <a:pt x="83" y="472"/>
                    <a:pt x="216" y="596"/>
                    <a:pt x="339" y="596"/>
                  </a:cubicBezTo>
                  <a:lnTo>
                    <a:pt x="3414" y="596"/>
                  </a:lnTo>
                  <a:cubicBezTo>
                    <a:pt x="3589" y="596"/>
                    <a:pt x="3712" y="431"/>
                    <a:pt x="3671" y="257"/>
                  </a:cubicBezTo>
                  <a:cubicBezTo>
                    <a:pt x="3671" y="83"/>
                    <a:pt x="3548" y="1"/>
                    <a:pt x="337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3"/>
            <p:cNvSpPr/>
            <p:nvPr/>
          </p:nvSpPr>
          <p:spPr>
            <a:xfrm>
              <a:off x="4942588" y="2701875"/>
              <a:ext cx="92800" cy="14875"/>
            </a:xfrm>
            <a:custGeom>
              <a:rect b="b" l="l" r="r" t="t"/>
              <a:pathLst>
                <a:path extrusionOk="0" h="595" w="3712">
                  <a:moveTo>
                    <a:pt x="339" y="0"/>
                  </a:moveTo>
                  <a:cubicBezTo>
                    <a:pt x="165" y="0"/>
                    <a:pt x="1" y="164"/>
                    <a:pt x="42" y="338"/>
                  </a:cubicBezTo>
                  <a:cubicBezTo>
                    <a:pt x="83" y="513"/>
                    <a:pt x="216" y="595"/>
                    <a:pt x="339" y="595"/>
                  </a:cubicBezTo>
                  <a:lnTo>
                    <a:pt x="3414" y="595"/>
                  </a:lnTo>
                  <a:cubicBezTo>
                    <a:pt x="3589" y="595"/>
                    <a:pt x="3712" y="472"/>
                    <a:pt x="3671" y="256"/>
                  </a:cubicBezTo>
                  <a:cubicBezTo>
                    <a:pt x="3671" y="123"/>
                    <a:pt x="3548" y="0"/>
                    <a:pt x="3373"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3"/>
            <p:cNvSpPr/>
            <p:nvPr/>
          </p:nvSpPr>
          <p:spPr>
            <a:xfrm>
              <a:off x="4735263" y="2554500"/>
              <a:ext cx="343950" cy="277075"/>
            </a:xfrm>
            <a:custGeom>
              <a:rect b="b" l="l" r="r" t="t"/>
              <a:pathLst>
                <a:path extrusionOk="0" h="11083" w="13758">
                  <a:moveTo>
                    <a:pt x="1753" y="595"/>
                  </a:moveTo>
                  <a:lnTo>
                    <a:pt x="1753" y="8069"/>
                  </a:lnTo>
                  <a:lnTo>
                    <a:pt x="605" y="8069"/>
                  </a:lnTo>
                  <a:lnTo>
                    <a:pt x="605" y="595"/>
                  </a:lnTo>
                  <a:close/>
                  <a:moveTo>
                    <a:pt x="5126" y="595"/>
                  </a:moveTo>
                  <a:cubicBezTo>
                    <a:pt x="5690" y="595"/>
                    <a:pt x="6243" y="851"/>
                    <a:pt x="6582" y="1282"/>
                  </a:cubicBezTo>
                  <a:lnTo>
                    <a:pt x="6582" y="8540"/>
                  </a:lnTo>
                  <a:cubicBezTo>
                    <a:pt x="6151" y="8243"/>
                    <a:pt x="5639" y="8069"/>
                    <a:pt x="5126" y="8069"/>
                  </a:cubicBezTo>
                  <a:lnTo>
                    <a:pt x="4101" y="8069"/>
                  </a:lnTo>
                  <a:lnTo>
                    <a:pt x="4101" y="6449"/>
                  </a:lnTo>
                  <a:cubicBezTo>
                    <a:pt x="4152" y="6490"/>
                    <a:pt x="4193" y="6490"/>
                    <a:pt x="4234" y="6490"/>
                  </a:cubicBezTo>
                  <a:lnTo>
                    <a:pt x="5126" y="6490"/>
                  </a:lnTo>
                  <a:cubicBezTo>
                    <a:pt x="5259" y="6490"/>
                    <a:pt x="5382" y="6408"/>
                    <a:pt x="5433" y="6233"/>
                  </a:cubicBezTo>
                  <a:cubicBezTo>
                    <a:pt x="5433" y="6059"/>
                    <a:pt x="5300" y="5895"/>
                    <a:pt x="5126" y="5895"/>
                  </a:cubicBezTo>
                  <a:lnTo>
                    <a:pt x="4234" y="5895"/>
                  </a:lnTo>
                  <a:cubicBezTo>
                    <a:pt x="4193" y="5895"/>
                    <a:pt x="4152" y="5936"/>
                    <a:pt x="4101" y="5936"/>
                  </a:cubicBezTo>
                  <a:lnTo>
                    <a:pt x="4101" y="2522"/>
                  </a:lnTo>
                  <a:cubicBezTo>
                    <a:pt x="4152" y="2522"/>
                    <a:pt x="4193" y="2563"/>
                    <a:pt x="4234" y="2563"/>
                  </a:cubicBezTo>
                  <a:lnTo>
                    <a:pt x="5126" y="2563"/>
                  </a:lnTo>
                  <a:cubicBezTo>
                    <a:pt x="5259" y="2563"/>
                    <a:pt x="5382" y="2430"/>
                    <a:pt x="5433" y="2307"/>
                  </a:cubicBezTo>
                  <a:cubicBezTo>
                    <a:pt x="5433" y="2133"/>
                    <a:pt x="5300" y="1959"/>
                    <a:pt x="5126" y="1959"/>
                  </a:cubicBezTo>
                  <a:lnTo>
                    <a:pt x="4234" y="1959"/>
                  </a:lnTo>
                  <a:cubicBezTo>
                    <a:pt x="4193" y="1959"/>
                    <a:pt x="4152" y="1959"/>
                    <a:pt x="4101" y="2010"/>
                  </a:cubicBezTo>
                  <a:lnTo>
                    <a:pt x="4101" y="595"/>
                  </a:lnTo>
                  <a:close/>
                  <a:moveTo>
                    <a:pt x="13163" y="595"/>
                  </a:moveTo>
                  <a:lnTo>
                    <a:pt x="13163" y="8069"/>
                  </a:lnTo>
                  <a:lnTo>
                    <a:pt x="8632" y="8069"/>
                  </a:lnTo>
                  <a:cubicBezTo>
                    <a:pt x="8119" y="8069"/>
                    <a:pt x="7607" y="8243"/>
                    <a:pt x="7176" y="8540"/>
                  </a:cubicBezTo>
                  <a:lnTo>
                    <a:pt x="7176" y="1282"/>
                  </a:lnTo>
                  <a:cubicBezTo>
                    <a:pt x="7525" y="851"/>
                    <a:pt x="8078" y="595"/>
                    <a:pt x="8632" y="595"/>
                  </a:cubicBezTo>
                  <a:close/>
                  <a:moveTo>
                    <a:pt x="1753" y="8673"/>
                  </a:moveTo>
                  <a:lnTo>
                    <a:pt x="1753" y="9606"/>
                  </a:lnTo>
                  <a:lnTo>
                    <a:pt x="605" y="9606"/>
                  </a:lnTo>
                  <a:lnTo>
                    <a:pt x="605" y="8673"/>
                  </a:lnTo>
                  <a:close/>
                  <a:moveTo>
                    <a:pt x="5126" y="8673"/>
                  </a:moveTo>
                  <a:cubicBezTo>
                    <a:pt x="5556" y="8673"/>
                    <a:pt x="5987" y="8837"/>
                    <a:pt x="6325" y="9094"/>
                  </a:cubicBezTo>
                  <a:cubicBezTo>
                    <a:pt x="6110" y="9227"/>
                    <a:pt x="5946" y="9391"/>
                    <a:pt x="5813" y="9606"/>
                  </a:cubicBezTo>
                  <a:lnTo>
                    <a:pt x="4101" y="9606"/>
                  </a:lnTo>
                  <a:lnTo>
                    <a:pt x="4101" y="8673"/>
                  </a:lnTo>
                  <a:close/>
                  <a:moveTo>
                    <a:pt x="13163" y="8673"/>
                  </a:moveTo>
                  <a:lnTo>
                    <a:pt x="13163" y="9606"/>
                  </a:lnTo>
                  <a:lnTo>
                    <a:pt x="7945" y="9606"/>
                  </a:lnTo>
                  <a:cubicBezTo>
                    <a:pt x="7822" y="9391"/>
                    <a:pt x="7648" y="9227"/>
                    <a:pt x="7433" y="9094"/>
                  </a:cubicBezTo>
                  <a:cubicBezTo>
                    <a:pt x="7781" y="8837"/>
                    <a:pt x="8201" y="8673"/>
                    <a:pt x="8632" y="8673"/>
                  </a:cubicBezTo>
                  <a:close/>
                  <a:moveTo>
                    <a:pt x="3506" y="595"/>
                  </a:moveTo>
                  <a:lnTo>
                    <a:pt x="3506" y="10211"/>
                  </a:lnTo>
                  <a:lnTo>
                    <a:pt x="3127" y="9904"/>
                  </a:lnTo>
                  <a:cubicBezTo>
                    <a:pt x="3076" y="9863"/>
                    <a:pt x="2994" y="9821"/>
                    <a:pt x="2953" y="9821"/>
                  </a:cubicBezTo>
                  <a:cubicBezTo>
                    <a:pt x="2871" y="9821"/>
                    <a:pt x="2819" y="9863"/>
                    <a:pt x="2778" y="9904"/>
                  </a:cubicBezTo>
                  <a:lnTo>
                    <a:pt x="2358" y="10211"/>
                  </a:lnTo>
                  <a:lnTo>
                    <a:pt x="2358" y="595"/>
                  </a:lnTo>
                  <a:close/>
                  <a:moveTo>
                    <a:pt x="308" y="1"/>
                  </a:moveTo>
                  <a:cubicBezTo>
                    <a:pt x="133" y="1"/>
                    <a:pt x="0" y="124"/>
                    <a:pt x="0" y="298"/>
                  </a:cubicBezTo>
                  <a:lnTo>
                    <a:pt x="0" y="8366"/>
                  </a:lnTo>
                  <a:lnTo>
                    <a:pt x="0" y="9904"/>
                  </a:lnTo>
                  <a:cubicBezTo>
                    <a:pt x="0" y="10078"/>
                    <a:pt x="133" y="10211"/>
                    <a:pt x="308" y="10211"/>
                  </a:cubicBezTo>
                  <a:lnTo>
                    <a:pt x="1753" y="10211"/>
                  </a:lnTo>
                  <a:lnTo>
                    <a:pt x="1753" y="10765"/>
                  </a:lnTo>
                  <a:cubicBezTo>
                    <a:pt x="1753" y="10847"/>
                    <a:pt x="1794" y="10929"/>
                    <a:pt x="1886" y="11021"/>
                  </a:cubicBezTo>
                  <a:cubicBezTo>
                    <a:pt x="1927" y="11062"/>
                    <a:pt x="1992" y="11082"/>
                    <a:pt x="2056" y="11082"/>
                  </a:cubicBezTo>
                  <a:cubicBezTo>
                    <a:pt x="2120" y="11082"/>
                    <a:pt x="2184" y="11062"/>
                    <a:pt x="2225" y="11021"/>
                  </a:cubicBezTo>
                  <a:lnTo>
                    <a:pt x="2953" y="10508"/>
                  </a:lnTo>
                  <a:lnTo>
                    <a:pt x="3639" y="11021"/>
                  </a:lnTo>
                  <a:cubicBezTo>
                    <a:pt x="3680" y="11062"/>
                    <a:pt x="3762" y="11062"/>
                    <a:pt x="3803" y="11062"/>
                  </a:cubicBezTo>
                  <a:cubicBezTo>
                    <a:pt x="3844" y="11062"/>
                    <a:pt x="3937" y="11062"/>
                    <a:pt x="3978" y="11021"/>
                  </a:cubicBezTo>
                  <a:cubicBezTo>
                    <a:pt x="4060" y="10980"/>
                    <a:pt x="4101" y="10888"/>
                    <a:pt x="4101" y="10765"/>
                  </a:cubicBezTo>
                  <a:lnTo>
                    <a:pt x="4101" y="10211"/>
                  </a:lnTo>
                  <a:lnTo>
                    <a:pt x="5987" y="10211"/>
                  </a:lnTo>
                  <a:cubicBezTo>
                    <a:pt x="6110" y="10211"/>
                    <a:pt x="6243" y="10119"/>
                    <a:pt x="6284" y="9996"/>
                  </a:cubicBezTo>
                  <a:cubicBezTo>
                    <a:pt x="6366" y="9739"/>
                    <a:pt x="6623" y="9565"/>
                    <a:pt x="6879" y="9565"/>
                  </a:cubicBezTo>
                  <a:cubicBezTo>
                    <a:pt x="7135" y="9565"/>
                    <a:pt x="7350" y="9698"/>
                    <a:pt x="7433" y="9955"/>
                  </a:cubicBezTo>
                  <a:lnTo>
                    <a:pt x="7484" y="9996"/>
                  </a:lnTo>
                  <a:cubicBezTo>
                    <a:pt x="7525" y="10119"/>
                    <a:pt x="7607" y="10211"/>
                    <a:pt x="7740" y="10211"/>
                  </a:cubicBezTo>
                  <a:lnTo>
                    <a:pt x="13460" y="10211"/>
                  </a:lnTo>
                  <a:cubicBezTo>
                    <a:pt x="13635" y="10211"/>
                    <a:pt x="13758" y="10078"/>
                    <a:pt x="13758" y="9904"/>
                  </a:cubicBezTo>
                  <a:lnTo>
                    <a:pt x="13758" y="8366"/>
                  </a:lnTo>
                  <a:lnTo>
                    <a:pt x="13758" y="8161"/>
                  </a:lnTo>
                  <a:lnTo>
                    <a:pt x="13758" y="298"/>
                  </a:lnTo>
                  <a:cubicBezTo>
                    <a:pt x="13758" y="124"/>
                    <a:pt x="13635" y="1"/>
                    <a:pt x="13460" y="1"/>
                  </a:cubicBezTo>
                  <a:lnTo>
                    <a:pt x="8632" y="1"/>
                  </a:lnTo>
                  <a:cubicBezTo>
                    <a:pt x="7996" y="1"/>
                    <a:pt x="7350" y="257"/>
                    <a:pt x="6879" y="728"/>
                  </a:cubicBezTo>
                  <a:cubicBezTo>
                    <a:pt x="6407" y="257"/>
                    <a:pt x="5772" y="1"/>
                    <a:pt x="512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9" name="Google Shape;679;p33"/>
          <p:cNvGrpSpPr/>
          <p:nvPr/>
        </p:nvGrpSpPr>
        <p:grpSpPr>
          <a:xfrm>
            <a:off x="4247100" y="1442400"/>
            <a:ext cx="345000" cy="343725"/>
            <a:chOff x="2499138" y="1976825"/>
            <a:chExt cx="345000" cy="343725"/>
          </a:xfrm>
        </p:grpSpPr>
        <p:sp>
          <p:nvSpPr>
            <p:cNvPr id="680" name="Google Shape;680;p33"/>
            <p:cNvSpPr/>
            <p:nvPr/>
          </p:nvSpPr>
          <p:spPr>
            <a:xfrm>
              <a:off x="2499138" y="2174175"/>
              <a:ext cx="345000" cy="146375"/>
            </a:xfrm>
            <a:custGeom>
              <a:rect b="b" l="l" r="r" t="t"/>
              <a:pathLst>
                <a:path extrusionOk="0" h="5855" w="13800">
                  <a:moveTo>
                    <a:pt x="5276" y="589"/>
                  </a:moveTo>
                  <a:cubicBezTo>
                    <a:pt x="5325" y="589"/>
                    <a:pt x="5377" y="594"/>
                    <a:pt x="5434" y="605"/>
                  </a:cubicBezTo>
                  <a:cubicBezTo>
                    <a:pt x="6111" y="605"/>
                    <a:pt x="6623" y="1159"/>
                    <a:pt x="6623" y="1794"/>
                  </a:cubicBezTo>
                  <a:lnTo>
                    <a:pt x="6623" y="2738"/>
                  </a:lnTo>
                  <a:cubicBezTo>
                    <a:pt x="6244" y="2522"/>
                    <a:pt x="5773" y="2399"/>
                    <a:pt x="5342" y="2399"/>
                  </a:cubicBezTo>
                  <a:lnTo>
                    <a:pt x="1077" y="2399"/>
                  </a:lnTo>
                  <a:lnTo>
                    <a:pt x="1077" y="1753"/>
                  </a:lnTo>
                  <a:cubicBezTo>
                    <a:pt x="1077" y="1456"/>
                    <a:pt x="1334" y="1241"/>
                    <a:pt x="1590" y="1241"/>
                  </a:cubicBezTo>
                  <a:cubicBezTo>
                    <a:pt x="2697" y="1241"/>
                    <a:pt x="3763" y="1077"/>
                    <a:pt x="4788" y="728"/>
                  </a:cubicBezTo>
                  <a:cubicBezTo>
                    <a:pt x="4829" y="728"/>
                    <a:pt x="4829" y="687"/>
                    <a:pt x="4870" y="687"/>
                  </a:cubicBezTo>
                  <a:cubicBezTo>
                    <a:pt x="5028" y="627"/>
                    <a:pt x="5142" y="589"/>
                    <a:pt x="5276" y="589"/>
                  </a:cubicBezTo>
                  <a:close/>
                  <a:moveTo>
                    <a:pt x="8417" y="564"/>
                  </a:moveTo>
                  <a:cubicBezTo>
                    <a:pt x="8633" y="564"/>
                    <a:pt x="8766" y="605"/>
                    <a:pt x="8930" y="687"/>
                  </a:cubicBezTo>
                  <a:cubicBezTo>
                    <a:pt x="8971" y="687"/>
                    <a:pt x="9022" y="728"/>
                    <a:pt x="9022" y="728"/>
                  </a:cubicBezTo>
                  <a:cubicBezTo>
                    <a:pt x="10047" y="1077"/>
                    <a:pt x="11155" y="1241"/>
                    <a:pt x="12221" y="1241"/>
                  </a:cubicBezTo>
                  <a:cubicBezTo>
                    <a:pt x="12518" y="1241"/>
                    <a:pt x="12733" y="1456"/>
                    <a:pt x="12733" y="1753"/>
                  </a:cubicBezTo>
                  <a:lnTo>
                    <a:pt x="12733" y="2399"/>
                  </a:lnTo>
                  <a:lnTo>
                    <a:pt x="8510" y="2399"/>
                  </a:lnTo>
                  <a:cubicBezTo>
                    <a:pt x="8038" y="2399"/>
                    <a:pt x="7608" y="2522"/>
                    <a:pt x="7228" y="2738"/>
                  </a:cubicBezTo>
                  <a:lnTo>
                    <a:pt x="7228" y="1794"/>
                  </a:lnTo>
                  <a:cubicBezTo>
                    <a:pt x="7228" y="1118"/>
                    <a:pt x="7741" y="564"/>
                    <a:pt x="8417" y="564"/>
                  </a:cubicBezTo>
                  <a:close/>
                  <a:moveTo>
                    <a:pt x="13205" y="2994"/>
                  </a:moveTo>
                  <a:lnTo>
                    <a:pt x="13205" y="4152"/>
                  </a:lnTo>
                  <a:lnTo>
                    <a:pt x="8294" y="4152"/>
                  </a:lnTo>
                  <a:cubicBezTo>
                    <a:pt x="7997" y="4152"/>
                    <a:pt x="7741" y="4357"/>
                    <a:pt x="7649" y="4665"/>
                  </a:cubicBezTo>
                  <a:cubicBezTo>
                    <a:pt x="7608" y="5003"/>
                    <a:pt x="7269" y="5259"/>
                    <a:pt x="6921" y="5259"/>
                  </a:cubicBezTo>
                  <a:cubicBezTo>
                    <a:pt x="6541" y="5259"/>
                    <a:pt x="6244" y="5003"/>
                    <a:pt x="6152" y="4665"/>
                  </a:cubicBezTo>
                  <a:cubicBezTo>
                    <a:pt x="6111" y="4357"/>
                    <a:pt x="5855" y="4152"/>
                    <a:pt x="5557" y="4152"/>
                  </a:cubicBezTo>
                  <a:lnTo>
                    <a:pt x="606" y="4152"/>
                  </a:lnTo>
                  <a:lnTo>
                    <a:pt x="606" y="2994"/>
                  </a:lnTo>
                  <a:lnTo>
                    <a:pt x="5342" y="2994"/>
                  </a:lnTo>
                  <a:cubicBezTo>
                    <a:pt x="5855" y="2994"/>
                    <a:pt x="6326" y="3209"/>
                    <a:pt x="6716" y="3547"/>
                  </a:cubicBezTo>
                  <a:cubicBezTo>
                    <a:pt x="6757" y="3614"/>
                    <a:pt x="6831" y="3647"/>
                    <a:pt x="6910" y="3647"/>
                  </a:cubicBezTo>
                  <a:cubicBezTo>
                    <a:pt x="6990" y="3647"/>
                    <a:pt x="7074" y="3614"/>
                    <a:pt x="7136" y="3547"/>
                  </a:cubicBezTo>
                  <a:cubicBezTo>
                    <a:pt x="7485" y="3209"/>
                    <a:pt x="7997" y="2994"/>
                    <a:pt x="8510" y="2994"/>
                  </a:cubicBezTo>
                  <a:close/>
                  <a:moveTo>
                    <a:pt x="5383" y="0"/>
                  </a:moveTo>
                  <a:cubicBezTo>
                    <a:pt x="5086" y="0"/>
                    <a:pt x="4922" y="52"/>
                    <a:pt x="4665" y="134"/>
                  </a:cubicBezTo>
                  <a:cubicBezTo>
                    <a:pt x="4665" y="134"/>
                    <a:pt x="4614" y="134"/>
                    <a:pt x="4573" y="175"/>
                  </a:cubicBezTo>
                  <a:cubicBezTo>
                    <a:pt x="3640" y="472"/>
                    <a:pt x="2615" y="646"/>
                    <a:pt x="1590" y="646"/>
                  </a:cubicBezTo>
                  <a:cubicBezTo>
                    <a:pt x="985" y="646"/>
                    <a:pt x="473" y="1159"/>
                    <a:pt x="473" y="1753"/>
                  </a:cubicBezTo>
                  <a:lnTo>
                    <a:pt x="473" y="2399"/>
                  </a:lnTo>
                  <a:lnTo>
                    <a:pt x="308" y="2399"/>
                  </a:lnTo>
                  <a:cubicBezTo>
                    <a:pt x="175" y="2399"/>
                    <a:pt x="1" y="2522"/>
                    <a:pt x="1" y="2697"/>
                  </a:cubicBezTo>
                  <a:lnTo>
                    <a:pt x="1" y="4450"/>
                  </a:lnTo>
                  <a:cubicBezTo>
                    <a:pt x="1" y="4614"/>
                    <a:pt x="175" y="4747"/>
                    <a:pt x="308" y="4747"/>
                  </a:cubicBezTo>
                  <a:lnTo>
                    <a:pt x="5557" y="4747"/>
                  </a:lnTo>
                  <a:cubicBezTo>
                    <a:pt x="5691" y="5382"/>
                    <a:pt x="6244" y="5854"/>
                    <a:pt x="6921" y="5854"/>
                  </a:cubicBezTo>
                  <a:cubicBezTo>
                    <a:pt x="7567" y="5854"/>
                    <a:pt x="8120" y="5382"/>
                    <a:pt x="8253" y="4747"/>
                  </a:cubicBezTo>
                  <a:lnTo>
                    <a:pt x="13502" y="4747"/>
                  </a:lnTo>
                  <a:cubicBezTo>
                    <a:pt x="13676" y="4747"/>
                    <a:pt x="13799" y="4614"/>
                    <a:pt x="13799" y="4450"/>
                  </a:cubicBezTo>
                  <a:lnTo>
                    <a:pt x="13799" y="2697"/>
                  </a:lnTo>
                  <a:cubicBezTo>
                    <a:pt x="13799" y="2522"/>
                    <a:pt x="13676" y="2399"/>
                    <a:pt x="13502" y="2399"/>
                  </a:cubicBezTo>
                  <a:lnTo>
                    <a:pt x="13328" y="2399"/>
                  </a:lnTo>
                  <a:lnTo>
                    <a:pt x="13328" y="1753"/>
                  </a:lnTo>
                  <a:cubicBezTo>
                    <a:pt x="13328" y="1159"/>
                    <a:pt x="12815" y="646"/>
                    <a:pt x="12180" y="646"/>
                  </a:cubicBezTo>
                  <a:cubicBezTo>
                    <a:pt x="11196" y="646"/>
                    <a:pt x="10170" y="472"/>
                    <a:pt x="9186" y="175"/>
                  </a:cubicBezTo>
                  <a:cubicBezTo>
                    <a:pt x="9186" y="134"/>
                    <a:pt x="9145" y="134"/>
                    <a:pt x="9104" y="134"/>
                  </a:cubicBezTo>
                  <a:cubicBezTo>
                    <a:pt x="8889" y="52"/>
                    <a:pt x="8715" y="0"/>
                    <a:pt x="8417" y="0"/>
                  </a:cubicBezTo>
                  <a:cubicBezTo>
                    <a:pt x="7782" y="0"/>
                    <a:pt x="7228" y="308"/>
                    <a:pt x="6880" y="821"/>
                  </a:cubicBezTo>
                  <a:cubicBezTo>
                    <a:pt x="6582" y="308"/>
                    <a:pt x="6029" y="0"/>
                    <a:pt x="538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3"/>
            <p:cNvSpPr/>
            <p:nvPr/>
          </p:nvSpPr>
          <p:spPr>
            <a:xfrm>
              <a:off x="2594238" y="1997450"/>
              <a:ext cx="154825" cy="150100"/>
            </a:xfrm>
            <a:custGeom>
              <a:rect b="b" l="l" r="r" t="t"/>
              <a:pathLst>
                <a:path extrusionOk="0" h="6004" w="6193">
                  <a:moveTo>
                    <a:pt x="1282" y="580"/>
                  </a:moveTo>
                  <a:cubicBezTo>
                    <a:pt x="1497" y="580"/>
                    <a:pt x="1712" y="621"/>
                    <a:pt x="2010" y="755"/>
                  </a:cubicBezTo>
                  <a:cubicBezTo>
                    <a:pt x="2184" y="837"/>
                    <a:pt x="2399" y="919"/>
                    <a:pt x="2563" y="1011"/>
                  </a:cubicBezTo>
                  <a:cubicBezTo>
                    <a:pt x="2307" y="1226"/>
                    <a:pt x="2051" y="1431"/>
                    <a:pt x="1794" y="1687"/>
                  </a:cubicBezTo>
                  <a:cubicBezTo>
                    <a:pt x="1579" y="1944"/>
                    <a:pt x="1323" y="2200"/>
                    <a:pt x="1159" y="2456"/>
                  </a:cubicBezTo>
                  <a:cubicBezTo>
                    <a:pt x="1025" y="2292"/>
                    <a:pt x="943" y="2077"/>
                    <a:pt x="861" y="1903"/>
                  </a:cubicBezTo>
                  <a:cubicBezTo>
                    <a:pt x="646" y="1349"/>
                    <a:pt x="646" y="919"/>
                    <a:pt x="861" y="714"/>
                  </a:cubicBezTo>
                  <a:cubicBezTo>
                    <a:pt x="943" y="621"/>
                    <a:pt x="1066" y="580"/>
                    <a:pt x="1282" y="580"/>
                  </a:cubicBezTo>
                  <a:close/>
                  <a:moveTo>
                    <a:pt x="4962" y="580"/>
                  </a:moveTo>
                  <a:cubicBezTo>
                    <a:pt x="5126" y="580"/>
                    <a:pt x="5300" y="621"/>
                    <a:pt x="5382" y="714"/>
                  </a:cubicBezTo>
                  <a:cubicBezTo>
                    <a:pt x="5557" y="919"/>
                    <a:pt x="5557" y="1349"/>
                    <a:pt x="5341" y="1903"/>
                  </a:cubicBezTo>
                  <a:cubicBezTo>
                    <a:pt x="5259" y="2077"/>
                    <a:pt x="5167" y="2292"/>
                    <a:pt x="5085" y="2456"/>
                  </a:cubicBezTo>
                  <a:cubicBezTo>
                    <a:pt x="4870" y="2200"/>
                    <a:pt x="4654" y="1944"/>
                    <a:pt x="4398" y="1687"/>
                  </a:cubicBezTo>
                  <a:cubicBezTo>
                    <a:pt x="4142" y="1431"/>
                    <a:pt x="3886" y="1226"/>
                    <a:pt x="3629" y="1011"/>
                  </a:cubicBezTo>
                  <a:cubicBezTo>
                    <a:pt x="3804" y="919"/>
                    <a:pt x="4019" y="837"/>
                    <a:pt x="4193" y="755"/>
                  </a:cubicBezTo>
                  <a:cubicBezTo>
                    <a:pt x="4490" y="621"/>
                    <a:pt x="4747" y="580"/>
                    <a:pt x="4962" y="580"/>
                  </a:cubicBezTo>
                  <a:close/>
                  <a:moveTo>
                    <a:pt x="3117" y="1349"/>
                  </a:moveTo>
                  <a:cubicBezTo>
                    <a:pt x="3424" y="1564"/>
                    <a:pt x="3722" y="1821"/>
                    <a:pt x="3978" y="2118"/>
                  </a:cubicBezTo>
                  <a:cubicBezTo>
                    <a:pt x="4275" y="2415"/>
                    <a:pt x="4531" y="2672"/>
                    <a:pt x="4747" y="2969"/>
                  </a:cubicBezTo>
                  <a:cubicBezTo>
                    <a:pt x="4531" y="3276"/>
                    <a:pt x="4275" y="3574"/>
                    <a:pt x="3978" y="3871"/>
                  </a:cubicBezTo>
                  <a:cubicBezTo>
                    <a:pt x="3722" y="4127"/>
                    <a:pt x="3424" y="4384"/>
                    <a:pt x="3117" y="4599"/>
                  </a:cubicBezTo>
                  <a:cubicBezTo>
                    <a:pt x="2819" y="4384"/>
                    <a:pt x="2522" y="4127"/>
                    <a:pt x="2225" y="3871"/>
                  </a:cubicBezTo>
                  <a:cubicBezTo>
                    <a:pt x="1969" y="3574"/>
                    <a:pt x="1712" y="3276"/>
                    <a:pt x="1497" y="2969"/>
                  </a:cubicBezTo>
                  <a:cubicBezTo>
                    <a:pt x="1712" y="2672"/>
                    <a:pt x="1969" y="2415"/>
                    <a:pt x="2225" y="2118"/>
                  </a:cubicBezTo>
                  <a:cubicBezTo>
                    <a:pt x="2522" y="1821"/>
                    <a:pt x="2819" y="1564"/>
                    <a:pt x="3117" y="1349"/>
                  </a:cubicBezTo>
                  <a:close/>
                  <a:moveTo>
                    <a:pt x="1159" y="3533"/>
                  </a:moveTo>
                  <a:cubicBezTo>
                    <a:pt x="1323" y="3789"/>
                    <a:pt x="1579" y="4045"/>
                    <a:pt x="1794" y="4302"/>
                  </a:cubicBezTo>
                  <a:cubicBezTo>
                    <a:pt x="2051" y="4507"/>
                    <a:pt x="2307" y="4763"/>
                    <a:pt x="2563" y="4937"/>
                  </a:cubicBezTo>
                  <a:cubicBezTo>
                    <a:pt x="2399" y="5070"/>
                    <a:pt x="2184" y="5152"/>
                    <a:pt x="2010" y="5234"/>
                  </a:cubicBezTo>
                  <a:cubicBezTo>
                    <a:pt x="1733" y="5342"/>
                    <a:pt x="1487" y="5396"/>
                    <a:pt x="1289" y="5396"/>
                  </a:cubicBezTo>
                  <a:cubicBezTo>
                    <a:pt x="1092" y="5396"/>
                    <a:pt x="943" y="5342"/>
                    <a:pt x="861" y="5234"/>
                  </a:cubicBezTo>
                  <a:cubicBezTo>
                    <a:pt x="646" y="5070"/>
                    <a:pt x="646" y="4640"/>
                    <a:pt x="861" y="4086"/>
                  </a:cubicBezTo>
                  <a:cubicBezTo>
                    <a:pt x="943" y="3912"/>
                    <a:pt x="1025" y="3697"/>
                    <a:pt x="1159" y="3533"/>
                  </a:cubicBezTo>
                  <a:close/>
                  <a:moveTo>
                    <a:pt x="5085" y="3533"/>
                  </a:moveTo>
                  <a:cubicBezTo>
                    <a:pt x="5167" y="3697"/>
                    <a:pt x="5259" y="3912"/>
                    <a:pt x="5341" y="4086"/>
                  </a:cubicBezTo>
                  <a:cubicBezTo>
                    <a:pt x="5557" y="4640"/>
                    <a:pt x="5557" y="5070"/>
                    <a:pt x="5382" y="5234"/>
                  </a:cubicBezTo>
                  <a:cubicBezTo>
                    <a:pt x="5275" y="5342"/>
                    <a:pt x="5116" y="5396"/>
                    <a:pt x="4915" y="5396"/>
                  </a:cubicBezTo>
                  <a:cubicBezTo>
                    <a:pt x="4713" y="5396"/>
                    <a:pt x="4470" y="5342"/>
                    <a:pt x="4193" y="5234"/>
                  </a:cubicBezTo>
                  <a:cubicBezTo>
                    <a:pt x="4019" y="5152"/>
                    <a:pt x="3804" y="5070"/>
                    <a:pt x="3629" y="4937"/>
                  </a:cubicBezTo>
                  <a:cubicBezTo>
                    <a:pt x="3886" y="4763"/>
                    <a:pt x="4142" y="4507"/>
                    <a:pt x="4398" y="4302"/>
                  </a:cubicBezTo>
                  <a:cubicBezTo>
                    <a:pt x="4654" y="4045"/>
                    <a:pt x="4870" y="3789"/>
                    <a:pt x="5085" y="3533"/>
                  </a:cubicBezTo>
                  <a:close/>
                  <a:moveTo>
                    <a:pt x="1300" y="1"/>
                  </a:moveTo>
                  <a:cubicBezTo>
                    <a:pt x="943" y="1"/>
                    <a:pt x="644" y="110"/>
                    <a:pt x="431" y="324"/>
                  </a:cubicBezTo>
                  <a:cubicBezTo>
                    <a:pt x="41" y="662"/>
                    <a:pt x="0" y="1308"/>
                    <a:pt x="298" y="2118"/>
                  </a:cubicBezTo>
                  <a:cubicBezTo>
                    <a:pt x="431" y="2415"/>
                    <a:pt x="605" y="2672"/>
                    <a:pt x="769" y="2969"/>
                  </a:cubicBezTo>
                  <a:cubicBezTo>
                    <a:pt x="605" y="3276"/>
                    <a:pt x="431" y="3574"/>
                    <a:pt x="298" y="3871"/>
                  </a:cubicBezTo>
                  <a:cubicBezTo>
                    <a:pt x="0" y="4640"/>
                    <a:pt x="41" y="5275"/>
                    <a:pt x="431" y="5665"/>
                  </a:cubicBezTo>
                  <a:cubicBezTo>
                    <a:pt x="646" y="5880"/>
                    <a:pt x="902" y="6003"/>
                    <a:pt x="1282" y="6003"/>
                  </a:cubicBezTo>
                  <a:cubicBezTo>
                    <a:pt x="1538" y="6003"/>
                    <a:pt x="1887" y="5921"/>
                    <a:pt x="2225" y="5788"/>
                  </a:cubicBezTo>
                  <a:cubicBezTo>
                    <a:pt x="2522" y="5665"/>
                    <a:pt x="2819" y="5532"/>
                    <a:pt x="3117" y="5327"/>
                  </a:cubicBezTo>
                  <a:cubicBezTo>
                    <a:pt x="3424" y="5532"/>
                    <a:pt x="3681" y="5665"/>
                    <a:pt x="3978" y="5788"/>
                  </a:cubicBezTo>
                  <a:cubicBezTo>
                    <a:pt x="4316" y="5921"/>
                    <a:pt x="4654" y="6003"/>
                    <a:pt x="4962" y="6003"/>
                  </a:cubicBezTo>
                  <a:cubicBezTo>
                    <a:pt x="5300" y="6003"/>
                    <a:pt x="5598" y="5880"/>
                    <a:pt x="5772" y="5665"/>
                  </a:cubicBezTo>
                  <a:cubicBezTo>
                    <a:pt x="6151" y="5275"/>
                    <a:pt x="6192" y="4640"/>
                    <a:pt x="5895" y="3871"/>
                  </a:cubicBezTo>
                  <a:cubicBezTo>
                    <a:pt x="5772" y="3574"/>
                    <a:pt x="5639" y="3276"/>
                    <a:pt x="5423" y="2969"/>
                  </a:cubicBezTo>
                  <a:cubicBezTo>
                    <a:pt x="5639" y="2672"/>
                    <a:pt x="5772" y="2415"/>
                    <a:pt x="5895" y="2118"/>
                  </a:cubicBezTo>
                  <a:cubicBezTo>
                    <a:pt x="6192" y="1308"/>
                    <a:pt x="6151" y="662"/>
                    <a:pt x="5772" y="324"/>
                  </a:cubicBezTo>
                  <a:cubicBezTo>
                    <a:pt x="5576" y="110"/>
                    <a:pt x="5288" y="1"/>
                    <a:pt x="4930" y="1"/>
                  </a:cubicBezTo>
                  <a:cubicBezTo>
                    <a:pt x="4652" y="1"/>
                    <a:pt x="4332" y="67"/>
                    <a:pt x="3978" y="201"/>
                  </a:cubicBezTo>
                  <a:cubicBezTo>
                    <a:pt x="3681" y="324"/>
                    <a:pt x="3424" y="457"/>
                    <a:pt x="3117" y="662"/>
                  </a:cubicBezTo>
                  <a:cubicBezTo>
                    <a:pt x="2819" y="457"/>
                    <a:pt x="2522" y="324"/>
                    <a:pt x="2225" y="201"/>
                  </a:cubicBezTo>
                  <a:cubicBezTo>
                    <a:pt x="1889" y="67"/>
                    <a:pt x="1577" y="1"/>
                    <a:pt x="1300"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3"/>
            <p:cNvSpPr/>
            <p:nvPr/>
          </p:nvSpPr>
          <p:spPr>
            <a:xfrm>
              <a:off x="2662663" y="2064225"/>
              <a:ext cx="18225" cy="15150"/>
            </a:xfrm>
            <a:custGeom>
              <a:rect b="b" l="l" r="r" t="t"/>
              <a:pathLst>
                <a:path extrusionOk="0" h="606" w="729">
                  <a:moveTo>
                    <a:pt x="339" y="1"/>
                  </a:moveTo>
                  <a:cubicBezTo>
                    <a:pt x="257" y="1"/>
                    <a:pt x="175" y="42"/>
                    <a:pt x="123" y="134"/>
                  </a:cubicBezTo>
                  <a:cubicBezTo>
                    <a:pt x="0" y="390"/>
                    <a:pt x="175" y="605"/>
                    <a:pt x="380" y="605"/>
                  </a:cubicBezTo>
                  <a:cubicBezTo>
                    <a:pt x="595" y="605"/>
                    <a:pt x="728" y="390"/>
                    <a:pt x="636" y="175"/>
                  </a:cubicBezTo>
                  <a:cubicBezTo>
                    <a:pt x="595" y="93"/>
                    <a:pt x="472" y="1"/>
                    <a:pt x="380"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3"/>
            <p:cNvSpPr/>
            <p:nvPr/>
          </p:nvSpPr>
          <p:spPr>
            <a:xfrm>
              <a:off x="2783363" y="1976825"/>
              <a:ext cx="18225" cy="14900"/>
            </a:xfrm>
            <a:custGeom>
              <a:rect b="b" l="l" r="r" t="t"/>
              <a:pathLst>
                <a:path extrusionOk="0" h="596" w="729">
                  <a:moveTo>
                    <a:pt x="339" y="1"/>
                  </a:moveTo>
                  <a:cubicBezTo>
                    <a:pt x="257" y="1"/>
                    <a:pt x="124" y="42"/>
                    <a:pt x="83" y="124"/>
                  </a:cubicBezTo>
                  <a:cubicBezTo>
                    <a:pt x="1" y="339"/>
                    <a:pt x="124" y="595"/>
                    <a:pt x="339" y="595"/>
                  </a:cubicBezTo>
                  <a:cubicBezTo>
                    <a:pt x="554" y="595"/>
                    <a:pt x="729" y="380"/>
                    <a:pt x="636" y="165"/>
                  </a:cubicBezTo>
                  <a:cubicBezTo>
                    <a:pt x="554" y="42"/>
                    <a:pt x="472" y="1"/>
                    <a:pt x="380"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3"/>
            <p:cNvSpPr/>
            <p:nvPr/>
          </p:nvSpPr>
          <p:spPr>
            <a:xfrm>
              <a:off x="2541938" y="2130600"/>
              <a:ext cx="19250" cy="14900"/>
            </a:xfrm>
            <a:custGeom>
              <a:rect b="b" l="l" r="r" t="t"/>
              <a:pathLst>
                <a:path extrusionOk="0" h="596" w="770">
                  <a:moveTo>
                    <a:pt x="339" y="1"/>
                  </a:moveTo>
                  <a:cubicBezTo>
                    <a:pt x="257" y="1"/>
                    <a:pt x="175" y="42"/>
                    <a:pt x="134" y="124"/>
                  </a:cubicBezTo>
                  <a:cubicBezTo>
                    <a:pt x="1" y="339"/>
                    <a:pt x="175" y="595"/>
                    <a:pt x="390" y="595"/>
                  </a:cubicBezTo>
                  <a:cubicBezTo>
                    <a:pt x="596" y="595"/>
                    <a:pt x="770" y="380"/>
                    <a:pt x="647" y="165"/>
                  </a:cubicBezTo>
                  <a:cubicBezTo>
                    <a:pt x="596" y="42"/>
                    <a:pt x="514" y="1"/>
                    <a:pt x="390"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3"/>
            <p:cNvSpPr/>
            <p:nvPr/>
          </p:nvSpPr>
          <p:spPr>
            <a:xfrm>
              <a:off x="2520688" y="2031175"/>
              <a:ext cx="18200" cy="14875"/>
            </a:xfrm>
            <a:custGeom>
              <a:rect b="b" l="l" r="r" t="t"/>
              <a:pathLst>
                <a:path extrusionOk="0" h="595" w="728">
                  <a:moveTo>
                    <a:pt x="338" y="0"/>
                  </a:moveTo>
                  <a:cubicBezTo>
                    <a:pt x="256" y="0"/>
                    <a:pt x="164" y="82"/>
                    <a:pt x="123" y="174"/>
                  </a:cubicBezTo>
                  <a:cubicBezTo>
                    <a:pt x="0" y="390"/>
                    <a:pt x="123" y="595"/>
                    <a:pt x="379" y="595"/>
                  </a:cubicBezTo>
                  <a:cubicBezTo>
                    <a:pt x="554" y="595"/>
                    <a:pt x="728" y="390"/>
                    <a:pt x="636" y="174"/>
                  </a:cubicBezTo>
                  <a:cubicBezTo>
                    <a:pt x="595" y="82"/>
                    <a:pt x="472" y="0"/>
                    <a:pt x="379"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3"/>
            <p:cNvSpPr/>
            <p:nvPr/>
          </p:nvSpPr>
          <p:spPr>
            <a:xfrm>
              <a:off x="2771588" y="2113425"/>
              <a:ext cx="19250" cy="14900"/>
            </a:xfrm>
            <a:custGeom>
              <a:rect b="b" l="l" r="r" t="t"/>
              <a:pathLst>
                <a:path extrusionOk="0" h="596" w="770">
                  <a:moveTo>
                    <a:pt x="380" y="1"/>
                  </a:moveTo>
                  <a:cubicBezTo>
                    <a:pt x="257" y="1"/>
                    <a:pt x="175" y="42"/>
                    <a:pt x="123" y="124"/>
                  </a:cubicBezTo>
                  <a:cubicBezTo>
                    <a:pt x="0" y="380"/>
                    <a:pt x="175" y="595"/>
                    <a:pt x="380" y="595"/>
                  </a:cubicBezTo>
                  <a:cubicBezTo>
                    <a:pt x="595" y="595"/>
                    <a:pt x="769" y="380"/>
                    <a:pt x="636" y="175"/>
                  </a:cubicBezTo>
                  <a:cubicBezTo>
                    <a:pt x="595" y="83"/>
                    <a:pt x="513" y="1"/>
                    <a:pt x="380"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7" name="Google Shape;687;p3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4"/>
          <p:cNvSpPr txBox="1"/>
          <p:nvPr>
            <p:ph type="title"/>
          </p:nvPr>
        </p:nvSpPr>
        <p:spPr>
          <a:xfrm>
            <a:off x="886309" y="492344"/>
            <a:ext cx="3024900"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Collaborate</a:t>
            </a:r>
            <a:endParaRPr/>
          </a:p>
        </p:txBody>
      </p:sp>
      <p:pic>
        <p:nvPicPr>
          <p:cNvPr descr="No description available." id="693" name="Google Shape;693;p34"/>
          <p:cNvPicPr preferRelativeResize="0"/>
          <p:nvPr/>
        </p:nvPicPr>
        <p:blipFill rotWithShape="1">
          <a:blip r:embed="rId3">
            <a:alphaModFix/>
          </a:blip>
          <a:srcRect b="0" l="0" r="0" t="0"/>
          <a:stretch/>
        </p:blipFill>
        <p:spPr>
          <a:xfrm>
            <a:off x="715836" y="1134644"/>
            <a:ext cx="7712328" cy="3652644"/>
          </a:xfrm>
          <a:prstGeom prst="rect">
            <a:avLst/>
          </a:prstGeom>
          <a:noFill/>
          <a:ln>
            <a:noFill/>
          </a:ln>
        </p:spPr>
      </p:pic>
      <p:sp>
        <p:nvSpPr>
          <p:cNvPr id="694" name="Google Shape;694;p34"/>
          <p:cNvSpPr/>
          <p:nvPr/>
        </p:nvSpPr>
        <p:spPr>
          <a:xfrm>
            <a:off x="2468136" y="2237678"/>
            <a:ext cx="899532" cy="26762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5" name="Google Shape;695;p34"/>
          <p:cNvSpPr/>
          <p:nvPr/>
        </p:nvSpPr>
        <p:spPr>
          <a:xfrm>
            <a:off x="7590263" y="1134644"/>
            <a:ext cx="667428" cy="26762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6" name="Google Shape;696;p3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5"/>
          <p:cNvSpPr txBox="1"/>
          <p:nvPr>
            <p:ph type="title"/>
          </p:nvPr>
        </p:nvSpPr>
        <p:spPr>
          <a:xfrm>
            <a:off x="886309" y="492344"/>
            <a:ext cx="3024900"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Visualize</a:t>
            </a:r>
            <a:endParaRPr/>
          </a:p>
        </p:txBody>
      </p:sp>
      <p:pic>
        <p:nvPicPr>
          <p:cNvPr id="702" name="Google Shape;702;p35"/>
          <p:cNvPicPr preferRelativeResize="0"/>
          <p:nvPr/>
        </p:nvPicPr>
        <p:blipFill rotWithShape="1">
          <a:blip r:embed="rId3">
            <a:alphaModFix/>
          </a:blip>
          <a:srcRect b="0" l="0" r="0" t="0"/>
          <a:stretch/>
        </p:blipFill>
        <p:spPr>
          <a:xfrm>
            <a:off x="349404" y="1461192"/>
            <a:ext cx="8474927" cy="2221115"/>
          </a:xfrm>
          <a:prstGeom prst="rect">
            <a:avLst/>
          </a:prstGeom>
          <a:noFill/>
          <a:ln cap="flat" cmpd="sng" w="9525">
            <a:solidFill>
              <a:schemeClr val="dk1"/>
            </a:solidFill>
            <a:prstDash val="solid"/>
            <a:round/>
            <a:headEnd len="sm" w="sm" type="none"/>
            <a:tailEnd len="sm" w="sm" type="none"/>
          </a:ln>
        </p:spPr>
      </p:pic>
      <p:sp>
        <p:nvSpPr>
          <p:cNvPr id="703" name="Google Shape;703;p35"/>
          <p:cNvSpPr/>
          <p:nvPr/>
        </p:nvSpPr>
        <p:spPr>
          <a:xfrm>
            <a:off x="4572000" y="1880839"/>
            <a:ext cx="2036956" cy="2899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4" name="Google Shape;704;p35"/>
          <p:cNvSpPr/>
          <p:nvPr/>
        </p:nvSpPr>
        <p:spPr>
          <a:xfrm flipH="1">
            <a:off x="2259980" y="1884556"/>
            <a:ext cx="2211659" cy="28993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5" name="Google Shape;705;p3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36"/>
          <p:cNvSpPr txBox="1"/>
          <p:nvPr>
            <p:ph type="title"/>
          </p:nvPr>
        </p:nvSpPr>
        <p:spPr>
          <a:xfrm>
            <a:off x="886309" y="492344"/>
            <a:ext cx="3024900"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Visualize</a:t>
            </a:r>
            <a:endParaRPr/>
          </a:p>
        </p:txBody>
      </p:sp>
      <p:pic>
        <p:nvPicPr>
          <p:cNvPr id="711" name="Google Shape;711;p36"/>
          <p:cNvPicPr preferRelativeResize="0"/>
          <p:nvPr/>
        </p:nvPicPr>
        <p:blipFill rotWithShape="1">
          <a:blip r:embed="rId3">
            <a:alphaModFix/>
          </a:blip>
          <a:srcRect b="0" l="0" r="0" t="0"/>
          <a:stretch/>
        </p:blipFill>
        <p:spPr>
          <a:xfrm>
            <a:off x="1106137" y="999895"/>
            <a:ext cx="6931726" cy="3763074"/>
          </a:xfrm>
          <a:prstGeom prst="rect">
            <a:avLst/>
          </a:prstGeom>
          <a:noFill/>
          <a:ln>
            <a:noFill/>
          </a:ln>
        </p:spPr>
      </p:pic>
      <p:sp>
        <p:nvSpPr>
          <p:cNvPr id="712" name="Google Shape;712;p3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7"/>
          <p:cNvSpPr txBox="1"/>
          <p:nvPr>
            <p:ph type="title"/>
          </p:nvPr>
        </p:nvSpPr>
        <p:spPr>
          <a:xfrm>
            <a:off x="886309" y="492344"/>
            <a:ext cx="3024900"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Visualize</a:t>
            </a:r>
            <a:endParaRPr/>
          </a:p>
        </p:txBody>
      </p:sp>
      <p:pic>
        <p:nvPicPr>
          <p:cNvPr id="718" name="Google Shape;718;p37"/>
          <p:cNvPicPr preferRelativeResize="0"/>
          <p:nvPr/>
        </p:nvPicPr>
        <p:blipFill rotWithShape="1">
          <a:blip r:embed="rId3">
            <a:alphaModFix/>
          </a:blip>
          <a:srcRect b="0" l="0" r="0" t="0"/>
          <a:stretch/>
        </p:blipFill>
        <p:spPr>
          <a:xfrm>
            <a:off x="1125627" y="1068361"/>
            <a:ext cx="6892747" cy="3753093"/>
          </a:xfrm>
          <a:prstGeom prst="rect">
            <a:avLst/>
          </a:prstGeom>
          <a:noFill/>
          <a:ln>
            <a:noFill/>
          </a:ln>
        </p:spPr>
      </p:pic>
      <p:sp>
        <p:nvSpPr>
          <p:cNvPr id="719" name="Google Shape;719;p3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38"/>
          <p:cNvSpPr txBox="1"/>
          <p:nvPr>
            <p:ph type="title"/>
          </p:nvPr>
        </p:nvSpPr>
        <p:spPr>
          <a:xfrm>
            <a:off x="886309" y="492344"/>
            <a:ext cx="3024900"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Visualize</a:t>
            </a:r>
            <a:endParaRPr/>
          </a:p>
        </p:txBody>
      </p:sp>
      <p:pic>
        <p:nvPicPr>
          <p:cNvPr id="725" name="Google Shape;725;p38"/>
          <p:cNvPicPr preferRelativeResize="0"/>
          <p:nvPr/>
        </p:nvPicPr>
        <p:blipFill rotWithShape="1">
          <a:blip r:embed="rId3">
            <a:alphaModFix/>
          </a:blip>
          <a:srcRect b="0" l="0" r="0" t="0"/>
          <a:stretch/>
        </p:blipFill>
        <p:spPr>
          <a:xfrm>
            <a:off x="411187" y="1134644"/>
            <a:ext cx="8321626" cy="3516512"/>
          </a:xfrm>
          <a:prstGeom prst="rect">
            <a:avLst/>
          </a:prstGeom>
          <a:noFill/>
          <a:ln cap="flat" cmpd="sng" w="9525">
            <a:solidFill>
              <a:schemeClr val="dk1"/>
            </a:solidFill>
            <a:prstDash val="solid"/>
            <a:round/>
            <a:headEnd len="sm" w="sm" type="none"/>
            <a:tailEnd len="sm" w="sm" type="none"/>
          </a:ln>
        </p:spPr>
      </p:pic>
      <p:sp>
        <p:nvSpPr>
          <p:cNvPr id="726" name="Google Shape;726;p3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9"/>
          <p:cNvSpPr txBox="1"/>
          <p:nvPr>
            <p:ph type="title"/>
          </p:nvPr>
        </p:nvSpPr>
        <p:spPr>
          <a:xfrm>
            <a:off x="886309" y="492344"/>
            <a:ext cx="3024900"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Comparing</a:t>
            </a:r>
            <a:endParaRPr/>
          </a:p>
        </p:txBody>
      </p:sp>
      <p:pic>
        <p:nvPicPr>
          <p:cNvPr id="732" name="Google Shape;732;p39"/>
          <p:cNvPicPr preferRelativeResize="0"/>
          <p:nvPr/>
        </p:nvPicPr>
        <p:blipFill rotWithShape="1">
          <a:blip r:embed="rId3">
            <a:alphaModFix/>
          </a:blip>
          <a:srcRect b="0" l="0" r="0" t="0"/>
          <a:stretch/>
        </p:blipFill>
        <p:spPr>
          <a:xfrm>
            <a:off x="569250" y="1195844"/>
            <a:ext cx="8005500" cy="3346420"/>
          </a:xfrm>
          <a:prstGeom prst="rect">
            <a:avLst/>
          </a:prstGeom>
          <a:noFill/>
          <a:ln cap="flat" cmpd="sng" w="9525">
            <a:solidFill>
              <a:schemeClr val="dk1"/>
            </a:solidFill>
            <a:prstDash val="solid"/>
            <a:round/>
            <a:headEnd len="sm" w="sm" type="none"/>
            <a:tailEnd len="sm" w="sm" type="none"/>
          </a:ln>
        </p:spPr>
      </p:pic>
      <p:sp>
        <p:nvSpPr>
          <p:cNvPr id="733" name="Google Shape;733;p3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
          <p:cNvSpPr txBox="1"/>
          <p:nvPr>
            <p:ph type="title"/>
          </p:nvPr>
        </p:nvSpPr>
        <p:spPr>
          <a:xfrm>
            <a:off x="1216474" y="1977150"/>
            <a:ext cx="5295837"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INTRODUCTION</a:t>
            </a:r>
            <a:endParaRPr/>
          </a:p>
        </p:txBody>
      </p:sp>
      <p:sp>
        <p:nvSpPr>
          <p:cNvPr id="297" name="Google Shape;297;p4"/>
          <p:cNvSpPr txBox="1"/>
          <p:nvPr>
            <p:ph idx="2" type="title"/>
          </p:nvPr>
        </p:nvSpPr>
        <p:spPr>
          <a:xfrm>
            <a:off x="720000" y="533550"/>
            <a:ext cx="824400" cy="70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01</a:t>
            </a:r>
            <a:endParaRPr/>
          </a:p>
        </p:txBody>
      </p:sp>
      <p:sp>
        <p:nvSpPr>
          <p:cNvPr id="298" name="Google Shape;298;p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0"/>
          <p:cNvSpPr txBox="1"/>
          <p:nvPr>
            <p:ph type="title"/>
          </p:nvPr>
        </p:nvSpPr>
        <p:spPr>
          <a:xfrm>
            <a:off x="886309" y="492344"/>
            <a:ext cx="3024900"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Monitor training</a:t>
            </a:r>
            <a:endParaRPr/>
          </a:p>
        </p:txBody>
      </p:sp>
      <p:pic>
        <p:nvPicPr>
          <p:cNvPr id="739" name="Google Shape;739;p40"/>
          <p:cNvPicPr preferRelativeResize="0"/>
          <p:nvPr/>
        </p:nvPicPr>
        <p:blipFill rotWithShape="1">
          <a:blip r:embed="rId3">
            <a:alphaModFix/>
          </a:blip>
          <a:srcRect b="0" l="0" r="0" t="0"/>
          <a:stretch/>
        </p:blipFill>
        <p:spPr>
          <a:xfrm>
            <a:off x="1627291" y="1015331"/>
            <a:ext cx="5904286" cy="3571514"/>
          </a:xfrm>
          <a:prstGeom prst="rect">
            <a:avLst/>
          </a:prstGeom>
          <a:noFill/>
          <a:ln>
            <a:noFill/>
          </a:ln>
        </p:spPr>
      </p:pic>
      <p:sp>
        <p:nvSpPr>
          <p:cNvPr id="740" name="Google Shape;740;p40"/>
          <p:cNvSpPr txBox="1"/>
          <p:nvPr/>
        </p:nvSpPr>
        <p:spPr>
          <a:xfrm>
            <a:off x="2797098" y="4497267"/>
            <a:ext cx="35498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Get insight 	of your training from a live feed</a:t>
            </a:r>
            <a:endParaRPr/>
          </a:p>
        </p:txBody>
      </p:sp>
      <p:sp>
        <p:nvSpPr>
          <p:cNvPr id="741" name="Google Shape;741;p4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41"/>
          <p:cNvSpPr/>
          <p:nvPr/>
        </p:nvSpPr>
        <p:spPr>
          <a:xfrm>
            <a:off x="567676" y="828269"/>
            <a:ext cx="8008647" cy="2648501"/>
          </a:xfrm>
          <a:prstGeom prst="ellipse">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47" name="Google Shape;747;p41"/>
          <p:cNvSpPr txBox="1"/>
          <p:nvPr>
            <p:ph type="title"/>
          </p:nvPr>
        </p:nvSpPr>
        <p:spPr>
          <a:xfrm>
            <a:off x="1406701" y="1382533"/>
            <a:ext cx="4206080"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Model/data versioning</a:t>
            </a:r>
            <a:endParaRPr/>
          </a:p>
        </p:txBody>
      </p:sp>
      <p:sp>
        <p:nvSpPr>
          <p:cNvPr id="748" name="Google Shape;748;p41"/>
          <p:cNvSpPr txBox="1"/>
          <p:nvPr/>
        </p:nvSpPr>
        <p:spPr>
          <a:xfrm>
            <a:off x="3509741" y="2210068"/>
            <a:ext cx="4807848" cy="642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Figtree Black"/>
              <a:buNone/>
            </a:pPr>
            <a:r>
              <a:rPr b="0" i="0" lang="en-US" sz="2800" u="none" cap="none" strike="noStrike">
                <a:solidFill>
                  <a:schemeClr val="dk1"/>
                </a:solidFill>
                <a:latin typeface="Figtree Black"/>
                <a:ea typeface="Figtree Black"/>
                <a:cs typeface="Figtree Black"/>
                <a:sym typeface="Figtree Black"/>
              </a:rPr>
              <a:t>Reproduce experiments</a:t>
            </a:r>
            <a:endParaRPr/>
          </a:p>
        </p:txBody>
      </p:sp>
      <p:sp>
        <p:nvSpPr>
          <p:cNvPr id="749" name="Google Shape;749;p41"/>
          <p:cNvSpPr txBox="1"/>
          <p:nvPr/>
        </p:nvSpPr>
        <p:spPr>
          <a:xfrm>
            <a:off x="3583669" y="3709884"/>
            <a:ext cx="1850690" cy="642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Figtree Black"/>
              <a:buNone/>
            </a:pPr>
            <a:r>
              <a:rPr b="0" i="0" lang="en-US" sz="2800" u="none" cap="none" strike="noStrike">
                <a:solidFill>
                  <a:schemeClr val="dk1"/>
                </a:solidFill>
                <a:latin typeface="Figtree Black"/>
                <a:ea typeface="Figtree Black"/>
                <a:cs typeface="Figtree Black"/>
                <a:sym typeface="Figtree Black"/>
              </a:rPr>
              <a:t>   Metadata</a:t>
            </a:r>
            <a:endParaRPr/>
          </a:p>
        </p:txBody>
      </p:sp>
      <p:cxnSp>
        <p:nvCxnSpPr>
          <p:cNvPr id="750" name="Google Shape;750;p41"/>
          <p:cNvCxnSpPr>
            <a:endCxn id="746" idx="4"/>
          </p:cNvCxnSpPr>
          <p:nvPr/>
        </p:nvCxnSpPr>
        <p:spPr>
          <a:xfrm rot="10800000">
            <a:off x="4572000" y="3476770"/>
            <a:ext cx="0" cy="411300"/>
          </a:xfrm>
          <a:prstGeom prst="straightConnector1">
            <a:avLst/>
          </a:prstGeom>
          <a:noFill/>
          <a:ln cap="flat" cmpd="sng" w="9525">
            <a:solidFill>
              <a:srgbClr val="747474"/>
            </a:solidFill>
            <a:prstDash val="solid"/>
            <a:round/>
            <a:headEnd len="sm" w="sm" type="none"/>
            <a:tailEnd len="med" w="med" type="triangle"/>
          </a:ln>
        </p:spPr>
      </p:cxnSp>
      <p:sp>
        <p:nvSpPr>
          <p:cNvPr id="751" name="Google Shape;751;p4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2"/>
          <p:cNvSpPr txBox="1"/>
          <p:nvPr>
            <p:ph type="title"/>
          </p:nvPr>
        </p:nvSpPr>
        <p:spPr>
          <a:xfrm>
            <a:off x="713225" y="445025"/>
            <a:ext cx="77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Some little things</a:t>
            </a:r>
            <a:endParaRPr/>
          </a:p>
        </p:txBody>
      </p:sp>
      <p:sp>
        <p:nvSpPr>
          <p:cNvPr id="757" name="Google Shape;757;p42"/>
          <p:cNvSpPr txBox="1"/>
          <p:nvPr>
            <p:ph idx="1" type="subTitle"/>
          </p:nvPr>
        </p:nvSpPr>
        <p:spPr>
          <a:xfrm>
            <a:off x="1731050" y="1640570"/>
            <a:ext cx="6613200" cy="53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t>The object for storing notes, some extra information define by user.</a:t>
            </a:r>
            <a:endParaRPr/>
          </a:p>
        </p:txBody>
      </p:sp>
      <p:sp>
        <p:nvSpPr>
          <p:cNvPr id="758" name="Google Shape;758;p42"/>
          <p:cNvSpPr txBox="1"/>
          <p:nvPr>
            <p:ph idx="2" type="subTitle"/>
          </p:nvPr>
        </p:nvSpPr>
        <p:spPr>
          <a:xfrm>
            <a:off x="1731050" y="2800360"/>
            <a:ext cx="6613200" cy="5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t>With the default plan, your metadata will be store in the neptune server which is hosted on </a:t>
            </a:r>
            <a:r>
              <a:rPr lang="en-US">
                <a:solidFill>
                  <a:srgbClr val="FF0000"/>
                </a:solidFill>
              </a:rPr>
              <a:t>Google Cloud Platform</a:t>
            </a:r>
            <a:r>
              <a:rPr lang="en-US"/>
              <a:t>.</a:t>
            </a:r>
            <a:endParaRPr/>
          </a:p>
        </p:txBody>
      </p:sp>
      <p:sp>
        <p:nvSpPr>
          <p:cNvPr id="759" name="Google Shape;759;p42"/>
          <p:cNvSpPr txBox="1"/>
          <p:nvPr>
            <p:ph idx="4" type="subTitle"/>
          </p:nvPr>
        </p:nvSpPr>
        <p:spPr>
          <a:xfrm>
            <a:off x="1731050" y="1241275"/>
            <a:ext cx="6613200" cy="530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US"/>
              <a:t>“Notebooks” object</a:t>
            </a:r>
            <a:endParaRPr/>
          </a:p>
        </p:txBody>
      </p:sp>
      <p:sp>
        <p:nvSpPr>
          <p:cNvPr id="760" name="Google Shape;760;p42"/>
          <p:cNvSpPr txBox="1"/>
          <p:nvPr>
            <p:ph idx="5" type="subTitle"/>
          </p:nvPr>
        </p:nvSpPr>
        <p:spPr>
          <a:xfrm>
            <a:off x="1731050" y="2395400"/>
            <a:ext cx="6613200" cy="527700"/>
          </a:xfrm>
          <a:prstGeom prst="rect">
            <a:avLst/>
          </a:prstGeom>
          <a:noFill/>
          <a:ln>
            <a:noFill/>
          </a:ln>
        </p:spPr>
        <p:txBody>
          <a:bodyPr anchorCtr="0" anchor="b" bIns="91425" lIns="91425" spcFirstLastPara="1" rIns="91425" wrap="square" tIns="91425">
            <a:noAutofit/>
          </a:bodyPr>
          <a:lstStyle/>
          <a:p>
            <a:pPr indent="-317500" lvl="0" marL="457200" rtl="0" algn="l">
              <a:lnSpc>
                <a:spcPct val="115000"/>
              </a:lnSpc>
              <a:spcBef>
                <a:spcPts val="0"/>
              </a:spcBef>
              <a:spcAft>
                <a:spcPts val="0"/>
              </a:spcAft>
              <a:buSzPts val="2400"/>
              <a:buFont typeface="Figtree Black"/>
              <a:buNone/>
            </a:pPr>
            <a:r>
              <a:rPr lang="en-US"/>
              <a:t>Where Neptune stores your data</a:t>
            </a:r>
            <a:endParaRPr/>
          </a:p>
        </p:txBody>
      </p:sp>
      <p:grpSp>
        <p:nvGrpSpPr>
          <p:cNvPr id="761" name="Google Shape;761;p42"/>
          <p:cNvGrpSpPr/>
          <p:nvPr/>
        </p:nvGrpSpPr>
        <p:grpSpPr>
          <a:xfrm>
            <a:off x="1129588" y="2479569"/>
            <a:ext cx="293750" cy="345000"/>
            <a:chOff x="5596113" y="2520150"/>
            <a:chExt cx="293750" cy="345000"/>
          </a:xfrm>
        </p:grpSpPr>
        <p:sp>
          <p:nvSpPr>
            <p:cNvPr id="762" name="Google Shape;762;p42"/>
            <p:cNvSpPr/>
            <p:nvPr/>
          </p:nvSpPr>
          <p:spPr>
            <a:xfrm>
              <a:off x="5768088" y="2747750"/>
              <a:ext cx="70500" cy="70500"/>
            </a:xfrm>
            <a:custGeom>
              <a:rect b="b" l="l" r="r" t="t"/>
              <a:pathLst>
                <a:path extrusionOk="0" h="2820" w="2820">
                  <a:moveTo>
                    <a:pt x="2389" y="0"/>
                  </a:moveTo>
                  <a:lnTo>
                    <a:pt x="1" y="2389"/>
                  </a:lnTo>
                  <a:lnTo>
                    <a:pt x="421" y="2819"/>
                  </a:lnTo>
                  <a:lnTo>
                    <a:pt x="2820" y="431"/>
                  </a:lnTo>
                  <a:lnTo>
                    <a:pt x="2389" y="0"/>
                  </a:ln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2"/>
            <p:cNvSpPr/>
            <p:nvPr/>
          </p:nvSpPr>
          <p:spPr>
            <a:xfrm>
              <a:off x="5596113" y="2565000"/>
              <a:ext cx="244525" cy="300150"/>
            </a:xfrm>
            <a:custGeom>
              <a:rect b="b" l="l" r="r" t="t"/>
              <a:pathLst>
                <a:path extrusionOk="0" h="12006" w="9781">
                  <a:moveTo>
                    <a:pt x="9186" y="10211"/>
                  </a:moveTo>
                  <a:lnTo>
                    <a:pt x="9186" y="10816"/>
                  </a:lnTo>
                  <a:lnTo>
                    <a:pt x="9186" y="11411"/>
                  </a:lnTo>
                  <a:lnTo>
                    <a:pt x="1241" y="11411"/>
                  </a:lnTo>
                  <a:cubicBezTo>
                    <a:pt x="893" y="11411"/>
                    <a:pt x="637" y="11154"/>
                    <a:pt x="637" y="10857"/>
                  </a:cubicBezTo>
                  <a:cubicBezTo>
                    <a:pt x="596" y="10509"/>
                    <a:pt x="893" y="10211"/>
                    <a:pt x="1190" y="10211"/>
                  </a:cubicBezTo>
                  <a:close/>
                  <a:moveTo>
                    <a:pt x="1149" y="1"/>
                  </a:moveTo>
                  <a:cubicBezTo>
                    <a:pt x="514" y="1"/>
                    <a:pt x="1" y="514"/>
                    <a:pt x="1" y="1200"/>
                  </a:cubicBezTo>
                  <a:lnTo>
                    <a:pt x="1" y="10816"/>
                  </a:lnTo>
                  <a:cubicBezTo>
                    <a:pt x="1" y="11452"/>
                    <a:pt x="555" y="12005"/>
                    <a:pt x="1190" y="12005"/>
                  </a:cubicBezTo>
                  <a:lnTo>
                    <a:pt x="9484" y="12005"/>
                  </a:lnTo>
                  <a:cubicBezTo>
                    <a:pt x="9648" y="12005"/>
                    <a:pt x="9781" y="11882"/>
                    <a:pt x="9781" y="11708"/>
                  </a:cubicBezTo>
                  <a:lnTo>
                    <a:pt x="9781" y="10816"/>
                  </a:lnTo>
                  <a:lnTo>
                    <a:pt x="9781" y="9914"/>
                  </a:lnTo>
                  <a:lnTo>
                    <a:pt x="9781" y="3804"/>
                  </a:lnTo>
                  <a:lnTo>
                    <a:pt x="9186" y="3804"/>
                  </a:lnTo>
                  <a:lnTo>
                    <a:pt x="9186" y="9658"/>
                  </a:lnTo>
                  <a:lnTo>
                    <a:pt x="1190" y="9658"/>
                  </a:lnTo>
                  <a:cubicBezTo>
                    <a:pt x="985" y="9658"/>
                    <a:pt x="770" y="9699"/>
                    <a:pt x="596" y="9791"/>
                  </a:cubicBezTo>
                  <a:lnTo>
                    <a:pt x="596" y="1200"/>
                  </a:lnTo>
                  <a:cubicBezTo>
                    <a:pt x="596" y="862"/>
                    <a:pt x="852" y="606"/>
                    <a:pt x="1149" y="606"/>
                  </a:cubicBezTo>
                  <a:lnTo>
                    <a:pt x="6275" y="606"/>
                  </a:lnTo>
                  <a:lnTo>
                    <a:pt x="6275" y="1"/>
                  </a:ln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2"/>
            <p:cNvSpPr/>
            <p:nvPr/>
          </p:nvSpPr>
          <p:spPr>
            <a:xfrm>
              <a:off x="5661213" y="2619600"/>
              <a:ext cx="100500" cy="14900"/>
            </a:xfrm>
            <a:custGeom>
              <a:rect b="b" l="l" r="r" t="t"/>
              <a:pathLst>
                <a:path extrusionOk="0" h="596" w="4020">
                  <a:moveTo>
                    <a:pt x="339" y="0"/>
                  </a:moveTo>
                  <a:cubicBezTo>
                    <a:pt x="175" y="0"/>
                    <a:pt x="1" y="175"/>
                    <a:pt x="42" y="339"/>
                  </a:cubicBezTo>
                  <a:cubicBezTo>
                    <a:pt x="42" y="513"/>
                    <a:pt x="216" y="595"/>
                    <a:pt x="339" y="595"/>
                  </a:cubicBezTo>
                  <a:lnTo>
                    <a:pt x="3712" y="595"/>
                  </a:lnTo>
                  <a:cubicBezTo>
                    <a:pt x="3886" y="595"/>
                    <a:pt x="4019" y="431"/>
                    <a:pt x="3968" y="257"/>
                  </a:cubicBezTo>
                  <a:cubicBezTo>
                    <a:pt x="3968" y="124"/>
                    <a:pt x="3845" y="0"/>
                    <a:pt x="367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2"/>
            <p:cNvSpPr/>
            <p:nvPr/>
          </p:nvSpPr>
          <p:spPr>
            <a:xfrm>
              <a:off x="5688888" y="2663425"/>
              <a:ext cx="60000" cy="14900"/>
            </a:xfrm>
            <a:custGeom>
              <a:rect b="b" l="l" r="r" t="t"/>
              <a:pathLst>
                <a:path extrusionOk="0" h="596" w="2400">
                  <a:moveTo>
                    <a:pt x="298" y="0"/>
                  </a:moveTo>
                  <a:cubicBezTo>
                    <a:pt x="134" y="0"/>
                    <a:pt x="1" y="165"/>
                    <a:pt x="42" y="339"/>
                  </a:cubicBezTo>
                  <a:cubicBezTo>
                    <a:pt x="42" y="472"/>
                    <a:pt x="175" y="595"/>
                    <a:pt x="350" y="595"/>
                  </a:cubicBezTo>
                  <a:lnTo>
                    <a:pt x="2051" y="595"/>
                  </a:lnTo>
                  <a:cubicBezTo>
                    <a:pt x="2267" y="595"/>
                    <a:pt x="2400" y="421"/>
                    <a:pt x="2349" y="257"/>
                  </a:cubicBezTo>
                  <a:cubicBezTo>
                    <a:pt x="2349" y="82"/>
                    <a:pt x="2226" y="0"/>
                    <a:pt x="2051"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2"/>
            <p:cNvSpPr/>
            <p:nvPr/>
          </p:nvSpPr>
          <p:spPr>
            <a:xfrm>
              <a:off x="5732713" y="2520150"/>
              <a:ext cx="157150" cy="158175"/>
            </a:xfrm>
            <a:custGeom>
              <a:rect b="b" l="l" r="r" t="t"/>
              <a:pathLst>
                <a:path extrusionOk="0" h="6327" w="6286">
                  <a:moveTo>
                    <a:pt x="3158" y="606"/>
                  </a:moveTo>
                  <a:cubicBezTo>
                    <a:pt x="3507" y="606"/>
                    <a:pt x="3722" y="821"/>
                    <a:pt x="3845" y="1026"/>
                  </a:cubicBezTo>
                  <a:cubicBezTo>
                    <a:pt x="3907" y="1127"/>
                    <a:pt x="3998" y="1175"/>
                    <a:pt x="4092" y="1175"/>
                  </a:cubicBezTo>
                  <a:cubicBezTo>
                    <a:pt x="4122" y="1175"/>
                    <a:pt x="4153" y="1169"/>
                    <a:pt x="4184" y="1159"/>
                  </a:cubicBezTo>
                  <a:cubicBezTo>
                    <a:pt x="4252" y="1150"/>
                    <a:pt x="4318" y="1145"/>
                    <a:pt x="4381" y="1145"/>
                  </a:cubicBezTo>
                  <a:cubicBezTo>
                    <a:pt x="4603" y="1145"/>
                    <a:pt x="4793" y="1207"/>
                    <a:pt x="4952" y="1375"/>
                  </a:cubicBezTo>
                  <a:cubicBezTo>
                    <a:pt x="5168" y="1590"/>
                    <a:pt x="5260" y="1887"/>
                    <a:pt x="5168" y="2143"/>
                  </a:cubicBezTo>
                  <a:cubicBezTo>
                    <a:pt x="5127" y="2266"/>
                    <a:pt x="5168" y="2441"/>
                    <a:pt x="5301" y="2482"/>
                  </a:cubicBezTo>
                  <a:cubicBezTo>
                    <a:pt x="5557" y="2656"/>
                    <a:pt x="5721" y="2912"/>
                    <a:pt x="5721" y="3169"/>
                  </a:cubicBezTo>
                  <a:cubicBezTo>
                    <a:pt x="5721" y="3466"/>
                    <a:pt x="5557" y="3722"/>
                    <a:pt x="5301" y="3896"/>
                  </a:cubicBezTo>
                  <a:cubicBezTo>
                    <a:pt x="5168" y="3937"/>
                    <a:pt x="5127" y="4060"/>
                    <a:pt x="5168" y="4194"/>
                  </a:cubicBezTo>
                  <a:cubicBezTo>
                    <a:pt x="5260" y="4491"/>
                    <a:pt x="5168" y="4788"/>
                    <a:pt x="4952" y="5004"/>
                  </a:cubicBezTo>
                  <a:cubicBezTo>
                    <a:pt x="4802" y="5132"/>
                    <a:pt x="4596" y="5210"/>
                    <a:pt x="4396" y="5210"/>
                  </a:cubicBezTo>
                  <a:cubicBezTo>
                    <a:pt x="4323" y="5210"/>
                    <a:pt x="4252" y="5200"/>
                    <a:pt x="4184" y="5178"/>
                  </a:cubicBezTo>
                  <a:cubicBezTo>
                    <a:pt x="4061" y="5178"/>
                    <a:pt x="3927" y="5219"/>
                    <a:pt x="3845" y="5342"/>
                  </a:cubicBezTo>
                  <a:cubicBezTo>
                    <a:pt x="3722" y="5598"/>
                    <a:pt x="3466" y="5731"/>
                    <a:pt x="3158" y="5731"/>
                  </a:cubicBezTo>
                  <a:cubicBezTo>
                    <a:pt x="2861" y="5731"/>
                    <a:pt x="2605" y="5598"/>
                    <a:pt x="2482" y="5342"/>
                  </a:cubicBezTo>
                  <a:cubicBezTo>
                    <a:pt x="2390" y="5219"/>
                    <a:pt x="2308" y="5178"/>
                    <a:pt x="2226" y="5178"/>
                  </a:cubicBezTo>
                  <a:lnTo>
                    <a:pt x="2133" y="5178"/>
                  </a:lnTo>
                  <a:cubicBezTo>
                    <a:pt x="2054" y="5200"/>
                    <a:pt x="1978" y="5210"/>
                    <a:pt x="1905" y="5210"/>
                  </a:cubicBezTo>
                  <a:cubicBezTo>
                    <a:pt x="1703" y="5210"/>
                    <a:pt x="1523" y="5132"/>
                    <a:pt x="1364" y="5004"/>
                  </a:cubicBezTo>
                  <a:cubicBezTo>
                    <a:pt x="1159" y="4788"/>
                    <a:pt x="1067" y="4491"/>
                    <a:pt x="1159" y="4194"/>
                  </a:cubicBezTo>
                  <a:cubicBezTo>
                    <a:pt x="1200" y="4060"/>
                    <a:pt x="1108" y="3937"/>
                    <a:pt x="1026" y="3896"/>
                  </a:cubicBezTo>
                  <a:cubicBezTo>
                    <a:pt x="770" y="3722"/>
                    <a:pt x="596" y="3466"/>
                    <a:pt x="596" y="3169"/>
                  </a:cubicBezTo>
                  <a:cubicBezTo>
                    <a:pt x="596" y="2912"/>
                    <a:pt x="770" y="2656"/>
                    <a:pt x="1026" y="2482"/>
                  </a:cubicBezTo>
                  <a:cubicBezTo>
                    <a:pt x="1108" y="2441"/>
                    <a:pt x="1200" y="2266"/>
                    <a:pt x="1159" y="2143"/>
                  </a:cubicBezTo>
                  <a:cubicBezTo>
                    <a:pt x="1067" y="1887"/>
                    <a:pt x="1159" y="1590"/>
                    <a:pt x="1364" y="1375"/>
                  </a:cubicBezTo>
                  <a:cubicBezTo>
                    <a:pt x="1532" y="1207"/>
                    <a:pt x="1724" y="1145"/>
                    <a:pt x="1941" y="1145"/>
                  </a:cubicBezTo>
                  <a:cubicBezTo>
                    <a:pt x="2003" y="1145"/>
                    <a:pt x="2067" y="1150"/>
                    <a:pt x="2133" y="1159"/>
                  </a:cubicBezTo>
                  <a:cubicBezTo>
                    <a:pt x="2166" y="1169"/>
                    <a:pt x="2198" y="1175"/>
                    <a:pt x="2230" y="1175"/>
                  </a:cubicBezTo>
                  <a:cubicBezTo>
                    <a:pt x="2325" y="1175"/>
                    <a:pt x="2412" y="1127"/>
                    <a:pt x="2482" y="1026"/>
                  </a:cubicBezTo>
                  <a:cubicBezTo>
                    <a:pt x="2605" y="770"/>
                    <a:pt x="2902" y="606"/>
                    <a:pt x="3158" y="606"/>
                  </a:cubicBezTo>
                  <a:close/>
                  <a:moveTo>
                    <a:pt x="3210" y="1"/>
                  </a:moveTo>
                  <a:cubicBezTo>
                    <a:pt x="2779" y="1"/>
                    <a:pt x="2349" y="216"/>
                    <a:pt x="2051" y="565"/>
                  </a:cubicBezTo>
                  <a:cubicBezTo>
                    <a:pt x="1998" y="558"/>
                    <a:pt x="1944" y="554"/>
                    <a:pt x="1889" y="554"/>
                  </a:cubicBezTo>
                  <a:cubicBezTo>
                    <a:pt x="1554" y="554"/>
                    <a:pt x="1200" y="688"/>
                    <a:pt x="944" y="944"/>
                  </a:cubicBezTo>
                  <a:cubicBezTo>
                    <a:pt x="647" y="1282"/>
                    <a:pt x="473" y="1672"/>
                    <a:pt x="555" y="2102"/>
                  </a:cubicBezTo>
                  <a:cubicBezTo>
                    <a:pt x="216" y="2359"/>
                    <a:pt x="1" y="2738"/>
                    <a:pt x="1" y="3169"/>
                  </a:cubicBezTo>
                  <a:cubicBezTo>
                    <a:pt x="1" y="3589"/>
                    <a:pt x="216" y="4019"/>
                    <a:pt x="555" y="4276"/>
                  </a:cubicBezTo>
                  <a:cubicBezTo>
                    <a:pt x="473" y="4706"/>
                    <a:pt x="647" y="5086"/>
                    <a:pt x="944" y="5383"/>
                  </a:cubicBezTo>
                  <a:cubicBezTo>
                    <a:pt x="1211" y="5659"/>
                    <a:pt x="1586" y="5820"/>
                    <a:pt x="1964" y="5820"/>
                  </a:cubicBezTo>
                  <a:cubicBezTo>
                    <a:pt x="2007" y="5820"/>
                    <a:pt x="2050" y="5818"/>
                    <a:pt x="2092" y="5813"/>
                  </a:cubicBezTo>
                  <a:cubicBezTo>
                    <a:pt x="2349" y="6111"/>
                    <a:pt x="2738" y="6326"/>
                    <a:pt x="3158" y="6326"/>
                  </a:cubicBezTo>
                  <a:cubicBezTo>
                    <a:pt x="3589" y="6326"/>
                    <a:pt x="3979" y="6111"/>
                    <a:pt x="4235" y="5813"/>
                  </a:cubicBezTo>
                  <a:cubicBezTo>
                    <a:pt x="4278" y="5818"/>
                    <a:pt x="4320" y="5820"/>
                    <a:pt x="4363" y="5820"/>
                  </a:cubicBezTo>
                  <a:cubicBezTo>
                    <a:pt x="4741" y="5820"/>
                    <a:pt x="5116" y="5659"/>
                    <a:pt x="5383" y="5383"/>
                  </a:cubicBezTo>
                  <a:cubicBezTo>
                    <a:pt x="5680" y="5086"/>
                    <a:pt x="5814" y="4706"/>
                    <a:pt x="5773" y="4276"/>
                  </a:cubicBezTo>
                  <a:cubicBezTo>
                    <a:pt x="6111" y="4019"/>
                    <a:pt x="6285" y="3589"/>
                    <a:pt x="6285" y="3169"/>
                  </a:cubicBezTo>
                  <a:cubicBezTo>
                    <a:pt x="6285" y="2738"/>
                    <a:pt x="6111" y="2359"/>
                    <a:pt x="5773" y="2102"/>
                  </a:cubicBezTo>
                  <a:cubicBezTo>
                    <a:pt x="5814" y="1672"/>
                    <a:pt x="5680" y="1282"/>
                    <a:pt x="5383" y="944"/>
                  </a:cubicBezTo>
                  <a:cubicBezTo>
                    <a:pt x="5127" y="688"/>
                    <a:pt x="4773" y="554"/>
                    <a:pt x="4412" y="554"/>
                  </a:cubicBezTo>
                  <a:cubicBezTo>
                    <a:pt x="4353" y="554"/>
                    <a:pt x="4294" y="558"/>
                    <a:pt x="4235" y="565"/>
                  </a:cubicBezTo>
                  <a:cubicBezTo>
                    <a:pt x="3979" y="216"/>
                    <a:pt x="3589" y="1"/>
                    <a:pt x="3210"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2"/>
            <p:cNvSpPr/>
            <p:nvPr/>
          </p:nvSpPr>
          <p:spPr>
            <a:xfrm>
              <a:off x="5787313" y="2575525"/>
              <a:ext cx="48975" cy="48450"/>
            </a:xfrm>
            <a:custGeom>
              <a:rect b="b" l="l" r="r" t="t"/>
              <a:pathLst>
                <a:path extrusionOk="0" h="1938" w="1959">
                  <a:moveTo>
                    <a:pt x="1620" y="0"/>
                  </a:moveTo>
                  <a:cubicBezTo>
                    <a:pt x="1546" y="0"/>
                    <a:pt x="1472" y="31"/>
                    <a:pt x="1405" y="93"/>
                  </a:cubicBezTo>
                  <a:lnTo>
                    <a:pt x="124" y="1425"/>
                  </a:lnTo>
                  <a:cubicBezTo>
                    <a:pt x="1" y="1548"/>
                    <a:pt x="1" y="1722"/>
                    <a:pt x="124" y="1845"/>
                  </a:cubicBezTo>
                  <a:cubicBezTo>
                    <a:pt x="165" y="1887"/>
                    <a:pt x="257" y="1938"/>
                    <a:pt x="339" y="1938"/>
                  </a:cubicBezTo>
                  <a:cubicBezTo>
                    <a:pt x="380" y="1938"/>
                    <a:pt x="462" y="1887"/>
                    <a:pt x="513" y="1845"/>
                  </a:cubicBezTo>
                  <a:lnTo>
                    <a:pt x="1836" y="523"/>
                  </a:lnTo>
                  <a:cubicBezTo>
                    <a:pt x="1959" y="400"/>
                    <a:pt x="1959" y="226"/>
                    <a:pt x="1836" y="93"/>
                  </a:cubicBezTo>
                  <a:cubicBezTo>
                    <a:pt x="1769" y="31"/>
                    <a:pt x="1695"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2"/>
            <p:cNvSpPr/>
            <p:nvPr/>
          </p:nvSpPr>
          <p:spPr>
            <a:xfrm>
              <a:off x="5780913" y="2570400"/>
              <a:ext cx="17950" cy="15150"/>
            </a:xfrm>
            <a:custGeom>
              <a:rect b="b" l="l" r="r" t="t"/>
              <a:pathLst>
                <a:path extrusionOk="0" h="606" w="718">
                  <a:moveTo>
                    <a:pt x="339" y="0"/>
                  </a:moveTo>
                  <a:cubicBezTo>
                    <a:pt x="257" y="0"/>
                    <a:pt x="164" y="41"/>
                    <a:pt x="123" y="133"/>
                  </a:cubicBezTo>
                  <a:cubicBezTo>
                    <a:pt x="0" y="390"/>
                    <a:pt x="123" y="605"/>
                    <a:pt x="339" y="605"/>
                  </a:cubicBezTo>
                  <a:cubicBezTo>
                    <a:pt x="554" y="605"/>
                    <a:pt x="718" y="390"/>
                    <a:pt x="636" y="174"/>
                  </a:cubicBezTo>
                  <a:cubicBezTo>
                    <a:pt x="595" y="92"/>
                    <a:pt x="462" y="0"/>
                    <a:pt x="38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2"/>
            <p:cNvSpPr/>
            <p:nvPr/>
          </p:nvSpPr>
          <p:spPr>
            <a:xfrm>
              <a:off x="5824488" y="2614225"/>
              <a:ext cx="18200" cy="14875"/>
            </a:xfrm>
            <a:custGeom>
              <a:rect b="b" l="l" r="r" t="t"/>
              <a:pathLst>
                <a:path extrusionOk="0" h="595" w="728">
                  <a:moveTo>
                    <a:pt x="349" y="0"/>
                  </a:moveTo>
                  <a:cubicBezTo>
                    <a:pt x="256" y="0"/>
                    <a:pt x="174" y="41"/>
                    <a:pt x="92" y="133"/>
                  </a:cubicBezTo>
                  <a:cubicBezTo>
                    <a:pt x="0" y="390"/>
                    <a:pt x="133" y="595"/>
                    <a:pt x="349" y="595"/>
                  </a:cubicBezTo>
                  <a:cubicBezTo>
                    <a:pt x="564" y="595"/>
                    <a:pt x="728" y="390"/>
                    <a:pt x="646" y="174"/>
                  </a:cubicBezTo>
                  <a:cubicBezTo>
                    <a:pt x="605" y="41"/>
                    <a:pt x="472" y="0"/>
                    <a:pt x="39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0" name="Google Shape;770;p42"/>
          <p:cNvGrpSpPr/>
          <p:nvPr/>
        </p:nvGrpSpPr>
        <p:grpSpPr>
          <a:xfrm>
            <a:off x="1104613" y="1334613"/>
            <a:ext cx="343700" cy="343725"/>
            <a:chOff x="5493613" y="1976825"/>
            <a:chExt cx="343700" cy="343725"/>
          </a:xfrm>
        </p:grpSpPr>
        <p:sp>
          <p:nvSpPr>
            <p:cNvPr id="771" name="Google Shape;771;p42"/>
            <p:cNvSpPr/>
            <p:nvPr/>
          </p:nvSpPr>
          <p:spPr>
            <a:xfrm>
              <a:off x="5493613" y="1976825"/>
              <a:ext cx="343700" cy="255050"/>
            </a:xfrm>
            <a:custGeom>
              <a:rect b="b" l="l" r="r" t="t"/>
              <a:pathLst>
                <a:path extrusionOk="0" h="10202" w="13748">
                  <a:moveTo>
                    <a:pt x="298" y="1"/>
                  </a:moveTo>
                  <a:cubicBezTo>
                    <a:pt x="123" y="1"/>
                    <a:pt x="0" y="124"/>
                    <a:pt x="0" y="257"/>
                  </a:cubicBezTo>
                  <a:lnTo>
                    <a:pt x="0" y="8202"/>
                  </a:lnTo>
                  <a:lnTo>
                    <a:pt x="0" y="9945"/>
                  </a:lnTo>
                  <a:cubicBezTo>
                    <a:pt x="0" y="10078"/>
                    <a:pt x="123" y="10201"/>
                    <a:pt x="298" y="10201"/>
                  </a:cubicBezTo>
                  <a:lnTo>
                    <a:pt x="4265" y="10201"/>
                  </a:lnTo>
                  <a:lnTo>
                    <a:pt x="4265" y="9647"/>
                  </a:lnTo>
                  <a:lnTo>
                    <a:pt x="595" y="9647"/>
                  </a:lnTo>
                  <a:lnTo>
                    <a:pt x="595" y="8499"/>
                  </a:lnTo>
                  <a:lnTo>
                    <a:pt x="4614" y="8499"/>
                  </a:lnTo>
                  <a:lnTo>
                    <a:pt x="4614" y="7894"/>
                  </a:lnTo>
                  <a:lnTo>
                    <a:pt x="595" y="7894"/>
                  </a:lnTo>
                  <a:lnTo>
                    <a:pt x="595" y="554"/>
                  </a:lnTo>
                  <a:lnTo>
                    <a:pt x="5126" y="554"/>
                  </a:lnTo>
                  <a:cubicBezTo>
                    <a:pt x="5680" y="554"/>
                    <a:pt x="6233" y="811"/>
                    <a:pt x="6572" y="1231"/>
                  </a:cubicBezTo>
                  <a:lnTo>
                    <a:pt x="6572" y="6869"/>
                  </a:lnTo>
                  <a:lnTo>
                    <a:pt x="7176" y="6869"/>
                  </a:lnTo>
                  <a:lnTo>
                    <a:pt x="7176" y="1231"/>
                  </a:lnTo>
                  <a:cubicBezTo>
                    <a:pt x="7515" y="811"/>
                    <a:pt x="8068" y="554"/>
                    <a:pt x="8622" y="554"/>
                  </a:cubicBezTo>
                  <a:lnTo>
                    <a:pt x="13153" y="554"/>
                  </a:lnTo>
                  <a:lnTo>
                    <a:pt x="13153" y="7894"/>
                  </a:lnTo>
                  <a:lnTo>
                    <a:pt x="9134" y="7894"/>
                  </a:lnTo>
                  <a:lnTo>
                    <a:pt x="9134" y="8499"/>
                  </a:lnTo>
                  <a:lnTo>
                    <a:pt x="13153" y="8499"/>
                  </a:lnTo>
                  <a:lnTo>
                    <a:pt x="13153" y="9647"/>
                  </a:lnTo>
                  <a:lnTo>
                    <a:pt x="9442" y="9647"/>
                  </a:lnTo>
                  <a:lnTo>
                    <a:pt x="9442" y="10201"/>
                  </a:lnTo>
                  <a:lnTo>
                    <a:pt x="13450" y="10201"/>
                  </a:lnTo>
                  <a:cubicBezTo>
                    <a:pt x="13625" y="10201"/>
                    <a:pt x="13748" y="10078"/>
                    <a:pt x="13748" y="9945"/>
                  </a:cubicBezTo>
                  <a:lnTo>
                    <a:pt x="13748" y="8202"/>
                  </a:lnTo>
                  <a:lnTo>
                    <a:pt x="13748" y="257"/>
                  </a:lnTo>
                  <a:cubicBezTo>
                    <a:pt x="13748" y="124"/>
                    <a:pt x="13625" y="1"/>
                    <a:pt x="13450" y="1"/>
                  </a:cubicBezTo>
                  <a:lnTo>
                    <a:pt x="8622" y="1"/>
                  </a:lnTo>
                  <a:cubicBezTo>
                    <a:pt x="7986" y="1"/>
                    <a:pt x="7340" y="257"/>
                    <a:pt x="6879" y="677"/>
                  </a:cubicBezTo>
                  <a:cubicBezTo>
                    <a:pt x="6408" y="257"/>
                    <a:pt x="5762" y="1"/>
                    <a:pt x="512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2"/>
            <p:cNvSpPr/>
            <p:nvPr/>
          </p:nvSpPr>
          <p:spPr>
            <a:xfrm>
              <a:off x="5701713" y="2026800"/>
              <a:ext cx="92025" cy="15150"/>
            </a:xfrm>
            <a:custGeom>
              <a:rect b="b" l="l" r="r" t="t"/>
              <a:pathLst>
                <a:path extrusionOk="0" h="606" w="3681">
                  <a:moveTo>
                    <a:pt x="298" y="1"/>
                  </a:moveTo>
                  <a:cubicBezTo>
                    <a:pt x="134" y="1"/>
                    <a:pt x="1" y="175"/>
                    <a:pt x="1" y="349"/>
                  </a:cubicBezTo>
                  <a:cubicBezTo>
                    <a:pt x="42" y="513"/>
                    <a:pt x="175" y="606"/>
                    <a:pt x="298" y="606"/>
                  </a:cubicBezTo>
                  <a:lnTo>
                    <a:pt x="3373" y="606"/>
                  </a:lnTo>
                  <a:cubicBezTo>
                    <a:pt x="3548" y="606"/>
                    <a:pt x="3681" y="472"/>
                    <a:pt x="3681" y="257"/>
                  </a:cubicBezTo>
                  <a:cubicBezTo>
                    <a:pt x="3630" y="134"/>
                    <a:pt x="3507" y="1"/>
                    <a:pt x="3373" y="1"/>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2"/>
            <p:cNvSpPr/>
            <p:nvPr/>
          </p:nvSpPr>
          <p:spPr>
            <a:xfrm>
              <a:off x="5537438" y="2026800"/>
              <a:ext cx="92800" cy="15150"/>
            </a:xfrm>
            <a:custGeom>
              <a:rect b="b" l="l" r="r" t="t"/>
              <a:pathLst>
                <a:path extrusionOk="0" h="606" w="3712">
                  <a:moveTo>
                    <a:pt x="298" y="1"/>
                  </a:moveTo>
                  <a:cubicBezTo>
                    <a:pt x="123" y="1"/>
                    <a:pt x="0" y="175"/>
                    <a:pt x="41" y="349"/>
                  </a:cubicBezTo>
                  <a:cubicBezTo>
                    <a:pt x="41" y="513"/>
                    <a:pt x="164" y="606"/>
                    <a:pt x="339" y="606"/>
                  </a:cubicBezTo>
                  <a:lnTo>
                    <a:pt x="3373" y="606"/>
                  </a:lnTo>
                  <a:cubicBezTo>
                    <a:pt x="3537" y="606"/>
                    <a:pt x="3711" y="472"/>
                    <a:pt x="3670" y="257"/>
                  </a:cubicBezTo>
                  <a:cubicBezTo>
                    <a:pt x="3629" y="134"/>
                    <a:pt x="3496" y="1"/>
                    <a:pt x="3373"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2"/>
            <p:cNvSpPr/>
            <p:nvPr/>
          </p:nvSpPr>
          <p:spPr>
            <a:xfrm>
              <a:off x="5537438" y="2076025"/>
              <a:ext cx="92800" cy="14875"/>
            </a:xfrm>
            <a:custGeom>
              <a:rect b="b" l="l" r="r" t="t"/>
              <a:pathLst>
                <a:path extrusionOk="0" h="595" w="3712">
                  <a:moveTo>
                    <a:pt x="298" y="0"/>
                  </a:moveTo>
                  <a:cubicBezTo>
                    <a:pt x="123" y="0"/>
                    <a:pt x="0" y="174"/>
                    <a:pt x="41" y="338"/>
                  </a:cubicBezTo>
                  <a:cubicBezTo>
                    <a:pt x="41" y="513"/>
                    <a:pt x="164" y="595"/>
                    <a:pt x="339" y="595"/>
                  </a:cubicBezTo>
                  <a:lnTo>
                    <a:pt x="3373" y="595"/>
                  </a:lnTo>
                  <a:cubicBezTo>
                    <a:pt x="3537" y="595"/>
                    <a:pt x="3711" y="431"/>
                    <a:pt x="3670" y="256"/>
                  </a:cubicBezTo>
                  <a:cubicBezTo>
                    <a:pt x="3629" y="133"/>
                    <a:pt x="3496" y="0"/>
                    <a:pt x="3373"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2"/>
            <p:cNvSpPr/>
            <p:nvPr/>
          </p:nvSpPr>
          <p:spPr>
            <a:xfrm>
              <a:off x="5537438" y="2125225"/>
              <a:ext cx="48975" cy="14900"/>
            </a:xfrm>
            <a:custGeom>
              <a:rect b="b" l="l" r="r" t="t"/>
              <a:pathLst>
                <a:path extrusionOk="0" h="596" w="1959">
                  <a:moveTo>
                    <a:pt x="298" y="0"/>
                  </a:moveTo>
                  <a:cubicBezTo>
                    <a:pt x="123" y="0"/>
                    <a:pt x="0" y="123"/>
                    <a:pt x="41" y="339"/>
                  </a:cubicBezTo>
                  <a:cubicBezTo>
                    <a:pt x="41" y="472"/>
                    <a:pt x="164" y="595"/>
                    <a:pt x="339" y="595"/>
                  </a:cubicBezTo>
                  <a:lnTo>
                    <a:pt x="1620" y="595"/>
                  </a:lnTo>
                  <a:cubicBezTo>
                    <a:pt x="1794" y="595"/>
                    <a:pt x="1958" y="421"/>
                    <a:pt x="1917" y="216"/>
                  </a:cubicBezTo>
                  <a:cubicBezTo>
                    <a:pt x="1876" y="82"/>
                    <a:pt x="1743" y="0"/>
                    <a:pt x="1620"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2"/>
            <p:cNvSpPr/>
            <p:nvPr/>
          </p:nvSpPr>
          <p:spPr>
            <a:xfrm>
              <a:off x="5701713" y="2076025"/>
              <a:ext cx="92025" cy="14875"/>
            </a:xfrm>
            <a:custGeom>
              <a:rect b="b" l="l" r="r" t="t"/>
              <a:pathLst>
                <a:path extrusionOk="0" h="595" w="3681">
                  <a:moveTo>
                    <a:pt x="298" y="0"/>
                  </a:moveTo>
                  <a:cubicBezTo>
                    <a:pt x="134" y="0"/>
                    <a:pt x="1" y="174"/>
                    <a:pt x="1" y="338"/>
                  </a:cubicBezTo>
                  <a:cubicBezTo>
                    <a:pt x="42" y="513"/>
                    <a:pt x="175" y="595"/>
                    <a:pt x="298" y="595"/>
                  </a:cubicBezTo>
                  <a:lnTo>
                    <a:pt x="3373" y="595"/>
                  </a:lnTo>
                  <a:cubicBezTo>
                    <a:pt x="3548" y="595"/>
                    <a:pt x="3681" y="431"/>
                    <a:pt x="3681" y="256"/>
                  </a:cubicBezTo>
                  <a:cubicBezTo>
                    <a:pt x="3630" y="133"/>
                    <a:pt x="3507" y="0"/>
                    <a:pt x="337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2"/>
            <p:cNvSpPr/>
            <p:nvPr/>
          </p:nvSpPr>
          <p:spPr>
            <a:xfrm>
              <a:off x="5745538" y="2125225"/>
              <a:ext cx="48200" cy="14900"/>
            </a:xfrm>
            <a:custGeom>
              <a:rect b="b" l="l" r="r" t="t"/>
              <a:pathLst>
                <a:path extrusionOk="0" h="596" w="1928">
                  <a:moveTo>
                    <a:pt x="298" y="0"/>
                  </a:moveTo>
                  <a:cubicBezTo>
                    <a:pt x="134" y="0"/>
                    <a:pt x="1" y="123"/>
                    <a:pt x="1" y="339"/>
                  </a:cubicBezTo>
                  <a:cubicBezTo>
                    <a:pt x="42" y="472"/>
                    <a:pt x="175" y="595"/>
                    <a:pt x="298" y="595"/>
                  </a:cubicBezTo>
                  <a:lnTo>
                    <a:pt x="1620" y="595"/>
                  </a:lnTo>
                  <a:cubicBezTo>
                    <a:pt x="1795" y="595"/>
                    <a:pt x="1928" y="421"/>
                    <a:pt x="1928" y="216"/>
                  </a:cubicBezTo>
                  <a:cubicBezTo>
                    <a:pt x="1877" y="82"/>
                    <a:pt x="1754" y="0"/>
                    <a:pt x="1620"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2"/>
            <p:cNvSpPr/>
            <p:nvPr/>
          </p:nvSpPr>
          <p:spPr>
            <a:xfrm>
              <a:off x="5592788" y="2141125"/>
              <a:ext cx="180450" cy="179425"/>
            </a:xfrm>
            <a:custGeom>
              <a:rect b="b" l="l" r="r" t="t"/>
              <a:pathLst>
                <a:path extrusionOk="0" h="7177" w="7218">
                  <a:moveTo>
                    <a:pt x="2912" y="605"/>
                  </a:moveTo>
                  <a:cubicBezTo>
                    <a:pt x="4194" y="605"/>
                    <a:pt x="5260" y="1630"/>
                    <a:pt x="5260" y="2952"/>
                  </a:cubicBezTo>
                  <a:cubicBezTo>
                    <a:pt x="5260" y="4234"/>
                    <a:pt x="4194" y="5259"/>
                    <a:pt x="2912" y="5259"/>
                  </a:cubicBezTo>
                  <a:cubicBezTo>
                    <a:pt x="1631" y="5259"/>
                    <a:pt x="606" y="4234"/>
                    <a:pt x="606" y="2952"/>
                  </a:cubicBezTo>
                  <a:cubicBezTo>
                    <a:pt x="606" y="1630"/>
                    <a:pt x="1631" y="605"/>
                    <a:pt x="2912" y="605"/>
                  </a:cubicBezTo>
                  <a:close/>
                  <a:moveTo>
                    <a:pt x="2912" y="0"/>
                  </a:moveTo>
                  <a:cubicBezTo>
                    <a:pt x="1282" y="0"/>
                    <a:pt x="1" y="1322"/>
                    <a:pt x="1" y="2952"/>
                  </a:cubicBezTo>
                  <a:cubicBezTo>
                    <a:pt x="1" y="4531"/>
                    <a:pt x="1282" y="5854"/>
                    <a:pt x="2912" y="5854"/>
                  </a:cubicBezTo>
                  <a:cubicBezTo>
                    <a:pt x="3589" y="5854"/>
                    <a:pt x="4276" y="5597"/>
                    <a:pt x="4747" y="5167"/>
                  </a:cubicBezTo>
                  <a:lnTo>
                    <a:pt x="6664" y="7094"/>
                  </a:lnTo>
                  <a:cubicBezTo>
                    <a:pt x="6705" y="7176"/>
                    <a:pt x="6797" y="7176"/>
                    <a:pt x="6879" y="7176"/>
                  </a:cubicBezTo>
                  <a:cubicBezTo>
                    <a:pt x="6961" y="7176"/>
                    <a:pt x="7013" y="7176"/>
                    <a:pt x="7095" y="7094"/>
                  </a:cubicBezTo>
                  <a:cubicBezTo>
                    <a:pt x="7218" y="7012"/>
                    <a:pt x="7218" y="6797"/>
                    <a:pt x="7095" y="6663"/>
                  </a:cubicBezTo>
                  <a:lnTo>
                    <a:pt x="5167" y="4787"/>
                  </a:lnTo>
                  <a:cubicBezTo>
                    <a:pt x="5598" y="4275"/>
                    <a:pt x="5813" y="3629"/>
                    <a:pt x="5813" y="2952"/>
                  </a:cubicBezTo>
                  <a:cubicBezTo>
                    <a:pt x="5813" y="1322"/>
                    <a:pt x="4532" y="0"/>
                    <a:pt x="2912" y="0"/>
                  </a:cubicBezTo>
                  <a:close/>
                </a:path>
              </a:pathLst>
            </a:custGeom>
            <a:solidFill>
              <a:srgbClr val="B2B2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9" name="Google Shape;779;p4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43"/>
          <p:cNvPicPr preferRelativeResize="0"/>
          <p:nvPr>
            <p:ph idx="2" type="pic"/>
          </p:nvPr>
        </p:nvPicPr>
        <p:blipFill rotWithShape="1">
          <a:blip r:embed="rId3">
            <a:alphaModFix/>
          </a:blip>
          <a:srcRect b="3308" l="6733" r="48246" t="15730"/>
          <a:stretch/>
        </p:blipFill>
        <p:spPr>
          <a:xfrm>
            <a:off x="5553230" y="0"/>
            <a:ext cx="3590770" cy="5143499"/>
          </a:xfrm>
          <a:prstGeom prst="rect">
            <a:avLst/>
          </a:prstGeom>
          <a:noFill/>
          <a:ln cap="flat" cmpd="sng" w="19050">
            <a:solidFill>
              <a:schemeClr val="dk1"/>
            </a:solidFill>
            <a:prstDash val="solid"/>
            <a:round/>
            <a:headEnd len="sm" w="sm" type="none"/>
            <a:tailEnd len="sm" w="sm" type="none"/>
          </a:ln>
        </p:spPr>
      </p:pic>
      <p:sp>
        <p:nvSpPr>
          <p:cNvPr id="785" name="Google Shape;785;p43"/>
          <p:cNvSpPr txBox="1"/>
          <p:nvPr>
            <p:ph type="title"/>
          </p:nvPr>
        </p:nvSpPr>
        <p:spPr>
          <a:xfrm>
            <a:off x="720000" y="1203900"/>
            <a:ext cx="3956078" cy="66207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With the default plan</a:t>
            </a:r>
            <a:endParaRPr/>
          </a:p>
        </p:txBody>
      </p:sp>
      <p:sp>
        <p:nvSpPr>
          <p:cNvPr id="786" name="Google Shape;786;p43"/>
          <p:cNvSpPr txBox="1"/>
          <p:nvPr>
            <p:ph idx="1" type="subTitle"/>
          </p:nvPr>
        </p:nvSpPr>
        <p:spPr>
          <a:xfrm>
            <a:off x="719999" y="2706062"/>
            <a:ext cx="4491337" cy="14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a:t>Neptune also provide </a:t>
            </a:r>
            <a:r>
              <a:rPr lang="en-US">
                <a:solidFill>
                  <a:srgbClr val="FF0000"/>
                </a:solidFill>
              </a:rPr>
              <a:t>collaboration among more than 5 people </a:t>
            </a:r>
            <a:r>
              <a:rPr lang="en-US"/>
              <a:t>and also </a:t>
            </a:r>
            <a:r>
              <a:rPr lang="en-US">
                <a:solidFill>
                  <a:srgbClr val="FF0000"/>
                </a:solidFill>
              </a:rPr>
              <a:t>more storage</a:t>
            </a:r>
            <a:r>
              <a:rPr lang="en-US">
                <a:solidFill>
                  <a:schemeClr val="dk1"/>
                </a:solidFill>
              </a:rPr>
              <a:t>, y</a:t>
            </a:r>
            <a:r>
              <a:rPr lang="en-US"/>
              <a:t>ou can also </a:t>
            </a:r>
            <a:r>
              <a:rPr lang="en-US">
                <a:solidFill>
                  <a:srgbClr val="FF0000"/>
                </a:solidFill>
              </a:rPr>
              <a:t>store your data in your </a:t>
            </a:r>
            <a:r>
              <a:rPr lang="en-US">
                <a:solidFill>
                  <a:srgbClr val="FF0000"/>
                </a:solidFill>
              </a:rPr>
              <a:t>infrastructure</a:t>
            </a:r>
            <a:r>
              <a:rPr lang="en-US"/>
              <a:t> but not in the neptune server.</a:t>
            </a:r>
            <a:endParaRPr/>
          </a:p>
          <a:p>
            <a:pPr indent="0" lvl="0" marL="0" rtl="0" algn="l">
              <a:lnSpc>
                <a:spcPct val="115000"/>
              </a:lnSpc>
              <a:spcBef>
                <a:spcPts val="0"/>
              </a:spcBef>
              <a:spcAft>
                <a:spcPts val="0"/>
              </a:spcAft>
              <a:buSzPts val="1400"/>
              <a:buNone/>
            </a:pPr>
            <a:r>
              <a:rPr b="1" lang="en-US"/>
              <a:t>But with the pricing plan 😭.</a:t>
            </a:r>
            <a:endParaRPr/>
          </a:p>
        </p:txBody>
      </p:sp>
      <p:sp>
        <p:nvSpPr>
          <p:cNvPr id="787" name="Google Shape;787;p4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4"/>
          <p:cNvSpPr txBox="1"/>
          <p:nvPr>
            <p:ph type="title"/>
          </p:nvPr>
        </p:nvSpPr>
        <p:spPr>
          <a:xfrm>
            <a:off x="886308" y="492344"/>
            <a:ext cx="5521925"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a:t>Download data</a:t>
            </a:r>
            <a:endParaRPr/>
          </a:p>
        </p:txBody>
      </p:sp>
      <p:sp>
        <p:nvSpPr>
          <p:cNvPr id="793" name="Google Shape;793;p44"/>
          <p:cNvSpPr txBox="1"/>
          <p:nvPr/>
        </p:nvSpPr>
        <p:spPr>
          <a:xfrm>
            <a:off x="720000" y="1929428"/>
            <a:ext cx="7704000" cy="1713304"/>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1"/>
              </a:buClr>
              <a:buSzPts val="1400"/>
              <a:buFont typeface="Hanken Grotesk"/>
              <a:buChar char="●"/>
            </a:pPr>
            <a:r>
              <a:rPr b="0" i="0" lang="en-US" sz="1400" u="none" cap="none" strike="noStrike">
                <a:solidFill>
                  <a:schemeClr val="dk1"/>
                </a:solidFill>
                <a:latin typeface="Hanken Grotesk"/>
                <a:ea typeface="Hanken Grotesk"/>
                <a:cs typeface="Hanken Grotesk"/>
                <a:sym typeface="Hanken Grotesk"/>
              </a:rPr>
              <a:t>With the uploaded metadata on Neptune</a:t>
            </a:r>
            <a:endParaRPr/>
          </a:p>
          <a:p>
            <a:pPr indent="-317500" lvl="1" marL="914400" marR="0" rtl="0" algn="l">
              <a:lnSpc>
                <a:spcPct val="100000"/>
              </a:lnSpc>
              <a:spcBef>
                <a:spcPts val="0"/>
              </a:spcBef>
              <a:spcAft>
                <a:spcPts val="0"/>
              </a:spcAft>
              <a:buClr>
                <a:schemeClr val="dk1"/>
              </a:buClr>
              <a:buSzPts val="1400"/>
              <a:buFont typeface="Hanken Grotesk Light"/>
              <a:buChar char="○"/>
            </a:pPr>
            <a:r>
              <a:rPr b="0" i="0" lang="en-US" sz="1400" u="none" cap="none" strike="noStrike">
                <a:solidFill>
                  <a:schemeClr val="dk1"/>
                </a:solidFill>
                <a:latin typeface="Hanken Grotesk"/>
                <a:ea typeface="Hanken Grotesk"/>
                <a:cs typeface="Hanken Grotesk"/>
                <a:sym typeface="Hanken Grotesk"/>
              </a:rPr>
              <a:t>Can be fetched by API calls</a:t>
            </a:r>
            <a:endParaRPr/>
          </a:p>
          <a:p>
            <a:pPr indent="-317500" lvl="1" marL="914400" marR="0" rtl="0" algn="l">
              <a:lnSpc>
                <a:spcPct val="100000"/>
              </a:lnSpc>
              <a:spcBef>
                <a:spcPts val="0"/>
              </a:spcBef>
              <a:spcAft>
                <a:spcPts val="0"/>
              </a:spcAft>
              <a:buClr>
                <a:schemeClr val="dk1"/>
              </a:buClr>
              <a:buSzPts val="1400"/>
              <a:buFont typeface="Hanken Grotesk Light"/>
              <a:buChar char="○"/>
            </a:pPr>
            <a:r>
              <a:rPr b="0" i="0" lang="en-US" sz="1400" u="none" cap="none" strike="noStrike">
                <a:solidFill>
                  <a:schemeClr val="dk1"/>
                </a:solidFill>
                <a:latin typeface="Hanken Grotesk"/>
                <a:ea typeface="Hanken Grotesk"/>
                <a:cs typeface="Hanken Grotesk"/>
                <a:sym typeface="Hanken Grotesk"/>
              </a:rPr>
              <a:t>Can be downloaded directly from the website</a:t>
            </a:r>
            <a:endParaRPr/>
          </a:p>
          <a:p>
            <a:pPr indent="-317500" lvl="0" marL="457200" marR="0" rtl="0" algn="l">
              <a:lnSpc>
                <a:spcPct val="115000"/>
              </a:lnSpc>
              <a:spcBef>
                <a:spcPts val="1000"/>
              </a:spcBef>
              <a:spcAft>
                <a:spcPts val="0"/>
              </a:spcAft>
              <a:buClr>
                <a:schemeClr val="dk1"/>
              </a:buClr>
              <a:buSzPts val="1400"/>
              <a:buFont typeface="Hanken Grotesk"/>
              <a:buChar char="●"/>
            </a:pPr>
            <a:r>
              <a:rPr b="0" i="0" lang="en-US" sz="1400" u="none" cap="none" strike="noStrike">
                <a:solidFill>
                  <a:schemeClr val="dk1"/>
                </a:solidFill>
                <a:latin typeface="Hanken Grotesk"/>
                <a:ea typeface="Hanken Grotesk"/>
                <a:cs typeface="Hanken Grotesk"/>
                <a:sym typeface="Hanken Grotesk"/>
              </a:rPr>
              <a:t>With the visualized data: charts, comparing</a:t>
            </a:r>
            <a:endParaRPr/>
          </a:p>
          <a:p>
            <a:pPr indent="-317500" lvl="1" marL="914400" marR="0" rtl="0" algn="l">
              <a:lnSpc>
                <a:spcPct val="100000"/>
              </a:lnSpc>
              <a:spcBef>
                <a:spcPts val="0"/>
              </a:spcBef>
              <a:spcAft>
                <a:spcPts val="0"/>
              </a:spcAft>
              <a:buClr>
                <a:schemeClr val="dk1"/>
              </a:buClr>
              <a:buSzPts val="1400"/>
              <a:buFont typeface="Hanken Grotesk Light"/>
              <a:buChar char="○"/>
            </a:pPr>
            <a:r>
              <a:rPr b="0" i="0" lang="en-US" sz="1400" u="none" cap="none" strike="noStrike">
                <a:solidFill>
                  <a:schemeClr val="dk1"/>
                </a:solidFill>
                <a:latin typeface="Hanken Grotesk"/>
                <a:ea typeface="Hanken Grotesk"/>
                <a:cs typeface="Hanken Grotesk"/>
                <a:sym typeface="Hanken Grotesk"/>
              </a:rPr>
              <a:t>Picture file (PNG)</a:t>
            </a:r>
            <a:endParaRPr/>
          </a:p>
          <a:p>
            <a:pPr indent="-317500" lvl="1" marL="914400" marR="0" rtl="0" algn="l">
              <a:lnSpc>
                <a:spcPct val="100000"/>
              </a:lnSpc>
              <a:spcBef>
                <a:spcPts val="0"/>
              </a:spcBef>
              <a:spcAft>
                <a:spcPts val="0"/>
              </a:spcAft>
              <a:buClr>
                <a:schemeClr val="dk1"/>
              </a:buClr>
              <a:buSzPts val="1400"/>
              <a:buFont typeface="Hanken Grotesk Light"/>
              <a:buChar char="○"/>
            </a:pPr>
            <a:r>
              <a:rPr b="0" i="0" lang="en-US" sz="1400" u="none" cap="none" strike="noStrike">
                <a:solidFill>
                  <a:schemeClr val="dk1"/>
                </a:solidFill>
                <a:latin typeface="Hanken Grotesk"/>
                <a:ea typeface="Hanken Grotesk"/>
                <a:cs typeface="Hanken Grotesk"/>
                <a:sym typeface="Hanken Grotesk"/>
              </a:rPr>
              <a:t>csv file. </a:t>
            </a:r>
            <a:endParaRPr/>
          </a:p>
          <a:p>
            <a:pPr indent="-228600" lvl="1" marL="914400" marR="0" rtl="0" algn="l">
              <a:lnSpc>
                <a:spcPct val="100000"/>
              </a:lnSpc>
              <a:spcBef>
                <a:spcPts val="0"/>
              </a:spcBef>
              <a:spcAft>
                <a:spcPts val="0"/>
              </a:spcAft>
              <a:buClr>
                <a:schemeClr val="dk1"/>
              </a:buClr>
              <a:buSzPts val="1400"/>
              <a:buFont typeface="Hanken Grotesk Light"/>
              <a:buNone/>
            </a:pPr>
            <a:r>
              <a:t/>
            </a:r>
            <a:endParaRPr b="0" i="0" sz="1400" u="none" cap="none" strike="noStrike">
              <a:solidFill>
                <a:schemeClr val="dk1"/>
              </a:solidFill>
              <a:latin typeface="Hanken Grotesk"/>
              <a:ea typeface="Hanken Grotesk"/>
              <a:cs typeface="Hanken Grotesk"/>
              <a:sym typeface="Hanken Grotesk"/>
            </a:endParaRPr>
          </a:p>
          <a:p>
            <a:pPr indent="-228600" lvl="1" marL="914400" marR="0" rtl="0" algn="l">
              <a:lnSpc>
                <a:spcPct val="100000"/>
              </a:lnSpc>
              <a:spcBef>
                <a:spcPts val="0"/>
              </a:spcBef>
              <a:spcAft>
                <a:spcPts val="0"/>
              </a:spcAft>
              <a:buClr>
                <a:schemeClr val="dk1"/>
              </a:buClr>
              <a:buSzPts val="1400"/>
              <a:buFont typeface="Hanken Grotesk Light"/>
              <a:buNone/>
            </a:pPr>
            <a:r>
              <a:t/>
            </a:r>
            <a:endParaRPr b="0" i="0" sz="1400" u="none" cap="none" strike="noStrike">
              <a:solidFill>
                <a:schemeClr val="dk1"/>
              </a:solidFill>
              <a:latin typeface="Hanken Grotesk"/>
              <a:ea typeface="Hanken Grotesk"/>
              <a:cs typeface="Hanken Grotesk"/>
              <a:sym typeface="Hanken Grotesk"/>
            </a:endParaRPr>
          </a:p>
        </p:txBody>
      </p:sp>
      <p:pic>
        <p:nvPicPr>
          <p:cNvPr id="794" name="Google Shape;794;p44"/>
          <p:cNvPicPr preferRelativeResize="0"/>
          <p:nvPr/>
        </p:nvPicPr>
        <p:blipFill rotWithShape="1">
          <a:blip r:embed="rId3">
            <a:alphaModFix/>
          </a:blip>
          <a:srcRect b="0" l="0" r="0" t="0"/>
          <a:stretch/>
        </p:blipFill>
        <p:spPr>
          <a:xfrm>
            <a:off x="5649951" y="3242291"/>
            <a:ext cx="1077348" cy="1077348"/>
          </a:xfrm>
          <a:prstGeom prst="rect">
            <a:avLst/>
          </a:prstGeom>
          <a:noFill/>
          <a:ln>
            <a:noFill/>
          </a:ln>
        </p:spPr>
      </p:pic>
      <p:pic>
        <p:nvPicPr>
          <p:cNvPr id="795" name="Google Shape;795;p44"/>
          <p:cNvPicPr preferRelativeResize="0"/>
          <p:nvPr/>
        </p:nvPicPr>
        <p:blipFill rotWithShape="1">
          <a:blip r:embed="rId4">
            <a:alphaModFix/>
          </a:blip>
          <a:srcRect b="0" l="0" r="0" t="0"/>
          <a:stretch/>
        </p:blipFill>
        <p:spPr>
          <a:xfrm>
            <a:off x="7529116" y="3254842"/>
            <a:ext cx="1021264" cy="1021264"/>
          </a:xfrm>
          <a:prstGeom prst="rect">
            <a:avLst/>
          </a:prstGeom>
          <a:noFill/>
          <a:ln>
            <a:noFill/>
          </a:ln>
        </p:spPr>
      </p:pic>
      <p:pic>
        <p:nvPicPr>
          <p:cNvPr id="796" name="Google Shape;796;p44"/>
          <p:cNvPicPr preferRelativeResize="0"/>
          <p:nvPr/>
        </p:nvPicPr>
        <p:blipFill rotWithShape="1">
          <a:blip r:embed="rId5">
            <a:alphaModFix/>
          </a:blip>
          <a:srcRect b="0" l="0" r="0" t="0"/>
          <a:stretch/>
        </p:blipFill>
        <p:spPr>
          <a:xfrm>
            <a:off x="6586049" y="1397029"/>
            <a:ext cx="1064797" cy="1064797"/>
          </a:xfrm>
          <a:prstGeom prst="rect">
            <a:avLst/>
          </a:prstGeom>
          <a:noFill/>
          <a:ln>
            <a:noFill/>
          </a:ln>
        </p:spPr>
      </p:pic>
      <p:sp>
        <p:nvSpPr>
          <p:cNvPr id="797" name="Google Shape;797;p4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5"/>
          <p:cNvSpPr txBox="1"/>
          <p:nvPr>
            <p:ph type="title"/>
          </p:nvPr>
        </p:nvSpPr>
        <p:spPr>
          <a:xfrm>
            <a:off x="1318198" y="2467804"/>
            <a:ext cx="6834705"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POPULARITY &amp; CASES</a:t>
            </a:r>
            <a:endParaRPr/>
          </a:p>
        </p:txBody>
      </p:sp>
      <p:sp>
        <p:nvSpPr>
          <p:cNvPr id="803" name="Google Shape;803;p45"/>
          <p:cNvSpPr txBox="1"/>
          <p:nvPr>
            <p:ph idx="2" type="title"/>
          </p:nvPr>
        </p:nvSpPr>
        <p:spPr>
          <a:xfrm>
            <a:off x="720000" y="533550"/>
            <a:ext cx="824400" cy="70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04</a:t>
            </a:r>
            <a:endParaRPr/>
          </a:p>
        </p:txBody>
      </p:sp>
      <p:sp>
        <p:nvSpPr>
          <p:cNvPr id="804" name="Google Shape;804;p4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descr="A person shaking hands with a robot&#10;&#10;Description automatically generated" id="809" name="Google Shape;809;p46"/>
          <p:cNvPicPr preferRelativeResize="0"/>
          <p:nvPr/>
        </p:nvPicPr>
        <p:blipFill rotWithShape="1">
          <a:blip r:embed="rId3">
            <a:alphaModFix/>
          </a:blip>
          <a:srcRect b="8220" l="19512" r="18617" t="9540"/>
          <a:stretch/>
        </p:blipFill>
        <p:spPr>
          <a:xfrm>
            <a:off x="5478966" y="1137426"/>
            <a:ext cx="2764064" cy="2066692"/>
          </a:xfrm>
          <a:prstGeom prst="rect">
            <a:avLst/>
          </a:prstGeom>
          <a:noFill/>
          <a:ln>
            <a:noFill/>
          </a:ln>
        </p:spPr>
      </p:pic>
      <p:pic>
        <p:nvPicPr>
          <p:cNvPr descr="A group of books and a globe&#10;&#10;Description automatically generated" id="810" name="Google Shape;810;p46"/>
          <p:cNvPicPr preferRelativeResize="0"/>
          <p:nvPr/>
        </p:nvPicPr>
        <p:blipFill rotWithShape="1">
          <a:blip r:embed="rId4">
            <a:alphaModFix/>
          </a:blip>
          <a:srcRect b="19783" l="25121" r="28698" t="15465"/>
          <a:stretch/>
        </p:blipFill>
        <p:spPr>
          <a:xfrm>
            <a:off x="900970" y="801319"/>
            <a:ext cx="3159511" cy="2492008"/>
          </a:xfrm>
          <a:prstGeom prst="rect">
            <a:avLst/>
          </a:prstGeom>
          <a:noFill/>
          <a:ln>
            <a:noFill/>
          </a:ln>
        </p:spPr>
      </p:pic>
      <p:sp>
        <p:nvSpPr>
          <p:cNvPr id="811" name="Google Shape;811;p46"/>
          <p:cNvSpPr txBox="1"/>
          <p:nvPr>
            <p:ph type="title"/>
          </p:nvPr>
        </p:nvSpPr>
        <p:spPr>
          <a:xfrm>
            <a:off x="1064521" y="3404407"/>
            <a:ext cx="2593079" cy="66207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ACADEMIC</a:t>
            </a:r>
            <a:endParaRPr/>
          </a:p>
        </p:txBody>
      </p:sp>
      <p:sp>
        <p:nvSpPr>
          <p:cNvPr id="812" name="Google Shape;812;p46"/>
          <p:cNvSpPr txBox="1"/>
          <p:nvPr/>
        </p:nvSpPr>
        <p:spPr>
          <a:xfrm>
            <a:off x="5649951" y="3404407"/>
            <a:ext cx="2593079" cy="66207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gtree Black"/>
              <a:buNone/>
            </a:pPr>
            <a:r>
              <a:rPr b="0" i="0" lang="en-US" sz="2800" u="none" cap="none" strike="noStrike">
                <a:solidFill>
                  <a:schemeClr val="dk1"/>
                </a:solidFill>
                <a:latin typeface="Figtree Black"/>
                <a:ea typeface="Figtree Black"/>
                <a:cs typeface="Figtree Black"/>
                <a:sym typeface="Figtree Black"/>
              </a:rPr>
              <a:t>INDUSTRY</a:t>
            </a:r>
            <a:endParaRPr b="0" i="0" sz="2800" u="none" cap="none" strike="noStrike">
              <a:solidFill>
                <a:schemeClr val="dk1"/>
              </a:solidFill>
              <a:latin typeface="Figtree Black"/>
              <a:ea typeface="Figtree Black"/>
              <a:cs typeface="Figtree Black"/>
              <a:sym typeface="Figtree Black"/>
            </a:endParaRPr>
          </a:p>
        </p:txBody>
      </p:sp>
      <p:sp>
        <p:nvSpPr>
          <p:cNvPr id="813" name="Google Shape;813;p4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descr="A person shaking hands with a robot&#10;&#10;Description automatically generated" id="818" name="Google Shape;818;p47"/>
          <p:cNvPicPr preferRelativeResize="0"/>
          <p:nvPr/>
        </p:nvPicPr>
        <p:blipFill rotWithShape="1">
          <a:blip r:embed="rId3">
            <a:alphaModFix/>
          </a:blip>
          <a:srcRect b="8220" l="19512" r="18617" t="9540"/>
          <a:stretch/>
        </p:blipFill>
        <p:spPr>
          <a:xfrm>
            <a:off x="5536839" y="-2929052"/>
            <a:ext cx="2764064" cy="2066692"/>
          </a:xfrm>
          <a:prstGeom prst="rect">
            <a:avLst/>
          </a:prstGeom>
          <a:noFill/>
          <a:ln>
            <a:noFill/>
          </a:ln>
        </p:spPr>
      </p:pic>
      <p:pic>
        <p:nvPicPr>
          <p:cNvPr descr="A group of books and a globe&#10;&#10;Description automatically generated" id="819" name="Google Shape;819;p47"/>
          <p:cNvPicPr preferRelativeResize="0"/>
          <p:nvPr/>
        </p:nvPicPr>
        <p:blipFill rotWithShape="1">
          <a:blip r:embed="rId4">
            <a:alphaModFix/>
          </a:blip>
          <a:srcRect b="19783" l="25121" r="28698" t="15465"/>
          <a:stretch/>
        </p:blipFill>
        <p:spPr>
          <a:xfrm>
            <a:off x="762072" y="1113836"/>
            <a:ext cx="2355637" cy="1857967"/>
          </a:xfrm>
          <a:prstGeom prst="rect">
            <a:avLst/>
          </a:prstGeom>
          <a:noFill/>
          <a:ln>
            <a:noFill/>
          </a:ln>
        </p:spPr>
      </p:pic>
      <p:sp>
        <p:nvSpPr>
          <p:cNvPr id="820" name="Google Shape;820;p47"/>
          <p:cNvSpPr txBox="1"/>
          <p:nvPr>
            <p:ph type="title"/>
          </p:nvPr>
        </p:nvSpPr>
        <p:spPr>
          <a:xfrm>
            <a:off x="762071" y="3091891"/>
            <a:ext cx="2192085" cy="54256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ACADEMIC</a:t>
            </a:r>
            <a:endParaRPr/>
          </a:p>
        </p:txBody>
      </p:sp>
      <p:sp>
        <p:nvSpPr>
          <p:cNvPr id="821" name="Google Shape;821;p47"/>
          <p:cNvSpPr txBox="1"/>
          <p:nvPr/>
        </p:nvSpPr>
        <p:spPr>
          <a:xfrm>
            <a:off x="5707824" y="-662071"/>
            <a:ext cx="2593079" cy="66207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gtree Black"/>
              <a:buNone/>
            </a:pPr>
            <a:r>
              <a:rPr b="0" i="0" lang="en-US" sz="2800" u="none" cap="none" strike="noStrike">
                <a:solidFill>
                  <a:schemeClr val="dk1"/>
                </a:solidFill>
                <a:latin typeface="Figtree Black"/>
                <a:ea typeface="Figtree Black"/>
                <a:cs typeface="Figtree Black"/>
                <a:sym typeface="Figtree Black"/>
              </a:rPr>
              <a:t>INDUSTRY</a:t>
            </a:r>
            <a:endParaRPr b="0" i="0" sz="2800" u="none" cap="none" strike="noStrike">
              <a:solidFill>
                <a:schemeClr val="dk1"/>
              </a:solidFill>
              <a:latin typeface="Figtree Black"/>
              <a:ea typeface="Figtree Black"/>
              <a:cs typeface="Figtree Black"/>
              <a:sym typeface="Figtree Black"/>
            </a:endParaRPr>
          </a:p>
        </p:txBody>
      </p:sp>
      <p:sp>
        <p:nvSpPr>
          <p:cNvPr id="822" name="Google Shape;822;p47"/>
          <p:cNvSpPr txBox="1"/>
          <p:nvPr/>
        </p:nvSpPr>
        <p:spPr>
          <a:xfrm>
            <a:off x="3579471" y="797476"/>
            <a:ext cx="7031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333333"/>
                </a:solidFill>
                <a:latin typeface="Figtree Black"/>
                <a:ea typeface="Figtree Black"/>
                <a:cs typeface="Figtree Black"/>
                <a:sym typeface="Figtree Black"/>
              </a:rPr>
              <a:t>—</a:t>
            </a:r>
            <a:endParaRPr b="0" i="0" sz="1400" u="none" cap="none" strike="noStrike">
              <a:solidFill>
                <a:srgbClr val="000000"/>
              </a:solidFill>
              <a:latin typeface="Arial"/>
              <a:ea typeface="Arial"/>
              <a:cs typeface="Arial"/>
              <a:sym typeface="Arial"/>
            </a:endParaRPr>
          </a:p>
        </p:txBody>
      </p:sp>
      <p:sp>
        <p:nvSpPr>
          <p:cNvPr id="823" name="Google Shape;823;p47"/>
          <p:cNvSpPr txBox="1"/>
          <p:nvPr/>
        </p:nvSpPr>
        <p:spPr>
          <a:xfrm>
            <a:off x="3567896" y="3180681"/>
            <a:ext cx="7031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333333"/>
                </a:solidFill>
                <a:latin typeface="Figtree Black"/>
                <a:ea typeface="Figtree Black"/>
                <a:cs typeface="Figtree Black"/>
                <a:sym typeface="Figtree Black"/>
              </a:rPr>
              <a:t>—</a:t>
            </a:r>
            <a:endParaRPr b="0" i="0" sz="1400" u="none" cap="none" strike="noStrike">
              <a:solidFill>
                <a:srgbClr val="000000"/>
              </a:solidFill>
              <a:latin typeface="Arial"/>
              <a:ea typeface="Arial"/>
              <a:cs typeface="Arial"/>
              <a:sym typeface="Arial"/>
            </a:endParaRPr>
          </a:p>
        </p:txBody>
      </p:sp>
      <p:sp>
        <p:nvSpPr>
          <p:cNvPr id="824" name="Google Shape;824;p47"/>
          <p:cNvSpPr txBox="1"/>
          <p:nvPr>
            <p:ph idx="1" type="subTitle"/>
          </p:nvPr>
        </p:nvSpPr>
        <p:spPr>
          <a:xfrm>
            <a:off x="4173309" y="777194"/>
            <a:ext cx="4208619" cy="51995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200"/>
              <a:buNone/>
            </a:pPr>
            <a:r>
              <a:rPr b="1" lang="en-US" sz="1800"/>
              <a:t>RESEARCH EXPERIMENT TRACKING</a:t>
            </a:r>
            <a:endParaRPr b="1" sz="1800"/>
          </a:p>
        </p:txBody>
      </p:sp>
      <p:sp>
        <p:nvSpPr>
          <p:cNvPr id="825" name="Google Shape;825;p47"/>
          <p:cNvSpPr txBox="1"/>
          <p:nvPr/>
        </p:nvSpPr>
        <p:spPr>
          <a:xfrm>
            <a:off x="3386230" y="3183951"/>
            <a:ext cx="4208619"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1800" u="none" cap="none" strike="noStrike">
                <a:solidFill>
                  <a:schemeClr val="dk1"/>
                </a:solidFill>
                <a:latin typeface="Hanken Grotesk"/>
                <a:ea typeface="Hanken Grotesk"/>
                <a:cs typeface="Hanken Grotesk"/>
                <a:sym typeface="Hanken Grotesk"/>
              </a:rPr>
              <a:t>EDUCATIONAL TOOL</a:t>
            </a:r>
            <a:endParaRPr/>
          </a:p>
        </p:txBody>
      </p:sp>
      <p:grpSp>
        <p:nvGrpSpPr>
          <p:cNvPr id="826" name="Google Shape;826;p47"/>
          <p:cNvGrpSpPr/>
          <p:nvPr/>
        </p:nvGrpSpPr>
        <p:grpSpPr>
          <a:xfrm>
            <a:off x="4271058" y="1215686"/>
            <a:ext cx="3426107" cy="1390106"/>
            <a:chOff x="4271058" y="1215686"/>
            <a:chExt cx="3426107" cy="1390106"/>
          </a:xfrm>
        </p:grpSpPr>
        <p:pic>
          <p:nvPicPr>
            <p:cNvPr descr="Line arrow: Slight curve with solid fill" id="827" name="Google Shape;827;p47"/>
            <p:cNvPicPr preferRelativeResize="0"/>
            <p:nvPr/>
          </p:nvPicPr>
          <p:blipFill rotWithShape="1">
            <a:blip r:embed="rId5">
              <a:alphaModFix/>
            </a:blip>
            <a:srcRect b="0" l="0" r="0" t="0"/>
            <a:stretch/>
          </p:blipFill>
          <p:spPr>
            <a:xfrm>
              <a:off x="4271058" y="1257757"/>
              <a:ext cx="457200" cy="457200"/>
            </a:xfrm>
            <a:prstGeom prst="rect">
              <a:avLst/>
            </a:prstGeom>
            <a:noFill/>
            <a:ln>
              <a:noFill/>
            </a:ln>
          </p:spPr>
        </p:pic>
        <p:sp>
          <p:nvSpPr>
            <p:cNvPr id="828" name="Google Shape;828;p47"/>
            <p:cNvSpPr txBox="1"/>
            <p:nvPr/>
          </p:nvSpPr>
          <p:spPr>
            <a:xfrm>
              <a:off x="4572001" y="1215686"/>
              <a:ext cx="2199190"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1800" u="none" cap="none" strike="noStrike">
                  <a:solidFill>
                    <a:srgbClr val="C00000"/>
                  </a:solidFill>
                  <a:latin typeface="Hanken Grotesk"/>
                  <a:ea typeface="Hanken Grotesk"/>
                  <a:cs typeface="Hanken Grotesk"/>
                  <a:sym typeface="Hanken Grotesk"/>
                </a:rPr>
                <a:t>Reproducibility</a:t>
              </a:r>
              <a:endParaRPr b="1" i="0" sz="1800" u="none" cap="none" strike="noStrike">
                <a:solidFill>
                  <a:srgbClr val="C00000"/>
                </a:solidFill>
                <a:latin typeface="Hanken Grotesk"/>
                <a:ea typeface="Hanken Grotesk"/>
                <a:cs typeface="Hanken Grotesk"/>
                <a:sym typeface="Hanken Grotesk"/>
              </a:endParaRPr>
            </a:p>
          </p:txBody>
        </p:sp>
        <p:pic>
          <p:nvPicPr>
            <p:cNvPr descr="Line arrow: Slight curve with solid fill" id="829" name="Google Shape;829;p47"/>
            <p:cNvPicPr preferRelativeResize="0"/>
            <p:nvPr/>
          </p:nvPicPr>
          <p:blipFill rotWithShape="1">
            <a:blip r:embed="rId5">
              <a:alphaModFix/>
            </a:blip>
            <a:srcRect b="0" l="0" r="0" t="0"/>
            <a:stretch/>
          </p:blipFill>
          <p:spPr>
            <a:xfrm>
              <a:off x="4271058" y="1667857"/>
              <a:ext cx="457200" cy="457200"/>
            </a:xfrm>
            <a:prstGeom prst="rect">
              <a:avLst/>
            </a:prstGeom>
            <a:noFill/>
            <a:ln>
              <a:noFill/>
            </a:ln>
          </p:spPr>
        </p:pic>
        <p:sp>
          <p:nvSpPr>
            <p:cNvPr id="830" name="Google Shape;830;p47"/>
            <p:cNvSpPr txBox="1"/>
            <p:nvPr/>
          </p:nvSpPr>
          <p:spPr>
            <a:xfrm>
              <a:off x="4479401" y="1656264"/>
              <a:ext cx="2199190"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1800" u="none" cap="none" strike="noStrike">
                  <a:solidFill>
                    <a:srgbClr val="C00000"/>
                  </a:solidFill>
                  <a:latin typeface="Hanken Grotesk"/>
                  <a:ea typeface="Hanken Grotesk"/>
                  <a:cs typeface="Hanken Grotesk"/>
                  <a:sym typeface="Hanken Grotesk"/>
                </a:rPr>
                <a:t>Collaboration</a:t>
              </a:r>
              <a:endParaRPr b="1" i="0" sz="1800" u="none" cap="none" strike="noStrike">
                <a:solidFill>
                  <a:srgbClr val="C00000"/>
                </a:solidFill>
                <a:latin typeface="Hanken Grotesk"/>
                <a:ea typeface="Hanken Grotesk"/>
                <a:cs typeface="Hanken Grotesk"/>
                <a:sym typeface="Hanken Grotesk"/>
              </a:endParaRPr>
            </a:p>
          </p:txBody>
        </p:sp>
        <p:pic>
          <p:nvPicPr>
            <p:cNvPr descr="Line arrow: Slight curve with solid fill" id="831" name="Google Shape;831;p47"/>
            <p:cNvPicPr preferRelativeResize="0"/>
            <p:nvPr/>
          </p:nvPicPr>
          <p:blipFill rotWithShape="1">
            <a:blip r:embed="rId5">
              <a:alphaModFix/>
            </a:blip>
            <a:srcRect b="0" l="0" r="0" t="0"/>
            <a:stretch/>
          </p:blipFill>
          <p:spPr>
            <a:xfrm>
              <a:off x="4271058" y="2096122"/>
              <a:ext cx="457200" cy="457200"/>
            </a:xfrm>
            <a:prstGeom prst="rect">
              <a:avLst/>
            </a:prstGeom>
            <a:noFill/>
            <a:ln>
              <a:noFill/>
            </a:ln>
          </p:spPr>
        </p:pic>
        <p:sp>
          <p:nvSpPr>
            <p:cNvPr id="832" name="Google Shape;832;p47"/>
            <p:cNvSpPr txBox="1"/>
            <p:nvPr/>
          </p:nvSpPr>
          <p:spPr>
            <a:xfrm>
              <a:off x="4653024" y="2085842"/>
              <a:ext cx="3044141"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1800" u="none" cap="none" strike="noStrike">
                  <a:solidFill>
                    <a:srgbClr val="C00000"/>
                  </a:solidFill>
                  <a:latin typeface="Hanken Grotesk"/>
                  <a:ea typeface="Hanken Grotesk"/>
                  <a:cs typeface="Hanken Grotesk"/>
                  <a:sym typeface="Hanken Grotesk"/>
                </a:rPr>
                <a:t>Comparison and Analysis</a:t>
              </a:r>
              <a:endParaRPr b="1" i="0" sz="1800" u="none" cap="none" strike="noStrike">
                <a:solidFill>
                  <a:srgbClr val="C00000"/>
                </a:solidFill>
                <a:latin typeface="Hanken Grotesk"/>
                <a:ea typeface="Hanken Grotesk"/>
                <a:cs typeface="Hanken Grotesk"/>
                <a:sym typeface="Hanken Grotesk"/>
              </a:endParaRPr>
            </a:p>
          </p:txBody>
        </p:sp>
      </p:grpSp>
      <p:sp>
        <p:nvSpPr>
          <p:cNvPr id="833" name="Google Shape;833;p4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descr="A person shaking hands with a robot&#10;&#10;Description automatically generated" id="838" name="Google Shape;838;p48"/>
          <p:cNvPicPr preferRelativeResize="0"/>
          <p:nvPr/>
        </p:nvPicPr>
        <p:blipFill rotWithShape="1">
          <a:blip r:embed="rId3">
            <a:alphaModFix/>
          </a:blip>
          <a:srcRect b="8220" l="19512" r="18617" t="9540"/>
          <a:stretch/>
        </p:blipFill>
        <p:spPr>
          <a:xfrm>
            <a:off x="5953529" y="1438369"/>
            <a:ext cx="2145192" cy="1603961"/>
          </a:xfrm>
          <a:prstGeom prst="rect">
            <a:avLst/>
          </a:prstGeom>
          <a:noFill/>
          <a:ln>
            <a:noFill/>
          </a:ln>
        </p:spPr>
      </p:pic>
      <p:pic>
        <p:nvPicPr>
          <p:cNvPr descr="A group of books and a globe&#10;&#10;Description automatically generated" id="839" name="Google Shape;839;p48"/>
          <p:cNvPicPr preferRelativeResize="0"/>
          <p:nvPr/>
        </p:nvPicPr>
        <p:blipFill rotWithShape="1">
          <a:blip r:embed="rId4">
            <a:alphaModFix/>
          </a:blip>
          <a:srcRect b="19783" l="25121" r="28698" t="15465"/>
          <a:stretch/>
        </p:blipFill>
        <p:spPr>
          <a:xfrm>
            <a:off x="657130" y="-3709721"/>
            <a:ext cx="3159511" cy="2492008"/>
          </a:xfrm>
          <a:prstGeom prst="rect">
            <a:avLst/>
          </a:prstGeom>
          <a:noFill/>
          <a:ln>
            <a:noFill/>
          </a:ln>
        </p:spPr>
      </p:pic>
      <p:sp>
        <p:nvSpPr>
          <p:cNvPr id="840" name="Google Shape;840;p48"/>
          <p:cNvSpPr txBox="1"/>
          <p:nvPr>
            <p:ph type="title"/>
          </p:nvPr>
        </p:nvSpPr>
        <p:spPr>
          <a:xfrm>
            <a:off x="820681" y="-1106633"/>
            <a:ext cx="2593079" cy="66207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t>ACADEMIC</a:t>
            </a:r>
            <a:endParaRPr/>
          </a:p>
        </p:txBody>
      </p:sp>
      <p:sp>
        <p:nvSpPr>
          <p:cNvPr id="841" name="Google Shape;841;p48"/>
          <p:cNvSpPr txBox="1"/>
          <p:nvPr/>
        </p:nvSpPr>
        <p:spPr>
          <a:xfrm>
            <a:off x="6019880" y="3138190"/>
            <a:ext cx="2012490" cy="21846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gtree Black"/>
              <a:buNone/>
            </a:pPr>
            <a:r>
              <a:rPr b="0" i="0" lang="en-US" sz="2800" u="none" cap="none" strike="noStrike">
                <a:solidFill>
                  <a:schemeClr val="dk1"/>
                </a:solidFill>
                <a:latin typeface="Figtree Black"/>
                <a:ea typeface="Figtree Black"/>
                <a:cs typeface="Figtree Black"/>
                <a:sym typeface="Figtree Black"/>
              </a:rPr>
              <a:t>INDUSTRY</a:t>
            </a:r>
            <a:endParaRPr b="0" i="0" sz="2800" u="none" cap="none" strike="noStrike">
              <a:solidFill>
                <a:schemeClr val="dk1"/>
              </a:solidFill>
              <a:latin typeface="Figtree Black"/>
              <a:ea typeface="Figtree Black"/>
              <a:cs typeface="Figtree Black"/>
              <a:sym typeface="Figtree Black"/>
            </a:endParaRPr>
          </a:p>
        </p:txBody>
      </p:sp>
      <p:grpSp>
        <p:nvGrpSpPr>
          <p:cNvPr id="842" name="Google Shape;842;p48"/>
          <p:cNvGrpSpPr/>
          <p:nvPr/>
        </p:nvGrpSpPr>
        <p:grpSpPr>
          <a:xfrm>
            <a:off x="994234" y="883821"/>
            <a:ext cx="4193251" cy="742950"/>
            <a:chOff x="1009219" y="1195299"/>
            <a:chExt cx="4193251" cy="742950"/>
          </a:xfrm>
        </p:grpSpPr>
        <p:sp>
          <p:nvSpPr>
            <p:cNvPr id="843" name="Google Shape;843;p48"/>
            <p:cNvSpPr txBox="1"/>
            <p:nvPr/>
          </p:nvSpPr>
          <p:spPr>
            <a:xfrm>
              <a:off x="1009219" y="1195299"/>
              <a:ext cx="3630729"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1800" u="none" cap="none" strike="noStrike">
                  <a:solidFill>
                    <a:schemeClr val="dk1"/>
                  </a:solidFill>
                  <a:latin typeface="Hanken Grotesk"/>
                  <a:ea typeface="Hanken Grotesk"/>
                  <a:cs typeface="Hanken Grotesk"/>
                  <a:sym typeface="Hanken Grotesk"/>
                </a:rPr>
                <a:t>IMPROVED MODEL DEVELOPMENT WORDKFLOW</a:t>
              </a:r>
              <a:endParaRPr/>
            </a:p>
          </p:txBody>
        </p:sp>
        <p:pic>
          <p:nvPicPr>
            <p:cNvPr id="844" name="Google Shape;844;p48"/>
            <p:cNvPicPr preferRelativeResize="0"/>
            <p:nvPr/>
          </p:nvPicPr>
          <p:blipFill rotWithShape="1">
            <a:blip r:embed="rId5">
              <a:alphaModFix/>
            </a:blip>
            <a:srcRect b="0" l="0" r="0" t="0"/>
            <a:stretch/>
          </p:blipFill>
          <p:spPr>
            <a:xfrm>
              <a:off x="4373795" y="1195299"/>
              <a:ext cx="828675" cy="742950"/>
            </a:xfrm>
            <a:prstGeom prst="rect">
              <a:avLst/>
            </a:prstGeom>
            <a:noFill/>
            <a:ln>
              <a:noFill/>
            </a:ln>
          </p:spPr>
        </p:pic>
      </p:grpSp>
      <p:grpSp>
        <p:nvGrpSpPr>
          <p:cNvPr id="845" name="Google Shape;845;p48"/>
          <p:cNvGrpSpPr/>
          <p:nvPr/>
        </p:nvGrpSpPr>
        <p:grpSpPr>
          <a:xfrm>
            <a:off x="1150108" y="3247423"/>
            <a:ext cx="4045191" cy="760660"/>
            <a:chOff x="1142294" y="2744379"/>
            <a:chExt cx="4045191" cy="760660"/>
          </a:xfrm>
        </p:grpSpPr>
        <p:pic>
          <p:nvPicPr>
            <p:cNvPr id="846" name="Google Shape;846;p48"/>
            <p:cNvPicPr preferRelativeResize="0"/>
            <p:nvPr/>
          </p:nvPicPr>
          <p:blipFill rotWithShape="1">
            <a:blip r:embed="rId5">
              <a:alphaModFix/>
            </a:blip>
            <a:srcRect b="0" l="0" r="0" t="0"/>
            <a:stretch/>
          </p:blipFill>
          <p:spPr>
            <a:xfrm>
              <a:off x="4358810" y="2762089"/>
              <a:ext cx="828675" cy="742950"/>
            </a:xfrm>
            <a:prstGeom prst="rect">
              <a:avLst/>
            </a:prstGeom>
            <a:noFill/>
            <a:ln>
              <a:noFill/>
            </a:ln>
          </p:spPr>
        </p:pic>
        <p:sp>
          <p:nvSpPr>
            <p:cNvPr id="847" name="Google Shape;847;p48"/>
            <p:cNvSpPr txBox="1"/>
            <p:nvPr/>
          </p:nvSpPr>
          <p:spPr>
            <a:xfrm>
              <a:off x="1142294" y="2744379"/>
              <a:ext cx="3364577"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1800" u="none" cap="none" strike="noStrike">
                  <a:solidFill>
                    <a:schemeClr val="dk1"/>
                  </a:solidFill>
                  <a:latin typeface="Hanken Grotesk"/>
                  <a:ea typeface="Hanken Grotesk"/>
                  <a:cs typeface="Hanken Grotesk"/>
                  <a:sym typeface="Hanken Grotesk"/>
                </a:rPr>
                <a:t>REPRODUCIBLE &amp; RELIABLE ML PIPELINES</a:t>
              </a:r>
              <a:endParaRPr/>
            </a:p>
          </p:txBody>
        </p:sp>
      </p:grpSp>
      <p:grpSp>
        <p:nvGrpSpPr>
          <p:cNvPr id="848" name="Google Shape;848;p48"/>
          <p:cNvGrpSpPr/>
          <p:nvPr/>
        </p:nvGrpSpPr>
        <p:grpSpPr>
          <a:xfrm>
            <a:off x="544011" y="1708021"/>
            <a:ext cx="5056177" cy="1390106"/>
            <a:chOff x="3318108" y="1215686"/>
            <a:chExt cx="5056177" cy="1390106"/>
          </a:xfrm>
        </p:grpSpPr>
        <p:pic>
          <p:nvPicPr>
            <p:cNvPr descr="Line arrow: Slight curve with solid fill" id="849" name="Google Shape;849;p48"/>
            <p:cNvPicPr preferRelativeResize="0"/>
            <p:nvPr/>
          </p:nvPicPr>
          <p:blipFill rotWithShape="1">
            <a:blip r:embed="rId6">
              <a:alphaModFix/>
            </a:blip>
            <a:srcRect b="0" l="0" r="0" t="0"/>
            <a:stretch/>
          </p:blipFill>
          <p:spPr>
            <a:xfrm flipH="1">
              <a:off x="7859215" y="1239132"/>
              <a:ext cx="457200" cy="457200"/>
            </a:xfrm>
            <a:prstGeom prst="rect">
              <a:avLst/>
            </a:prstGeom>
            <a:noFill/>
            <a:ln>
              <a:noFill/>
            </a:ln>
          </p:spPr>
        </p:pic>
        <p:sp>
          <p:nvSpPr>
            <p:cNvPr id="850" name="Google Shape;850;p48"/>
            <p:cNvSpPr txBox="1"/>
            <p:nvPr/>
          </p:nvSpPr>
          <p:spPr>
            <a:xfrm>
              <a:off x="4572000" y="1215686"/>
              <a:ext cx="2423029"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1800" u="none" cap="none" strike="noStrike">
                  <a:solidFill>
                    <a:srgbClr val="C00000"/>
                  </a:solidFill>
                  <a:latin typeface="Hanken Grotesk"/>
                  <a:ea typeface="Hanken Grotesk"/>
                  <a:cs typeface="Hanken Grotesk"/>
                  <a:sym typeface="Hanken Grotesk"/>
                </a:rPr>
                <a:t>Faster development</a:t>
              </a:r>
              <a:endParaRPr b="1" i="0" sz="1800" u="none" cap="none" strike="noStrike">
                <a:solidFill>
                  <a:srgbClr val="C00000"/>
                </a:solidFill>
                <a:latin typeface="Hanken Grotesk"/>
                <a:ea typeface="Hanken Grotesk"/>
                <a:cs typeface="Hanken Grotesk"/>
                <a:sym typeface="Hanken Grotesk"/>
              </a:endParaRPr>
            </a:p>
          </p:txBody>
        </p:sp>
        <p:sp>
          <p:nvSpPr>
            <p:cNvPr id="851" name="Google Shape;851;p48"/>
            <p:cNvSpPr txBox="1"/>
            <p:nvPr/>
          </p:nvSpPr>
          <p:spPr>
            <a:xfrm>
              <a:off x="4444676" y="1679414"/>
              <a:ext cx="2653506"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1800" u="none" cap="none" strike="noStrike">
                  <a:solidFill>
                    <a:srgbClr val="C00000"/>
                  </a:solidFill>
                  <a:latin typeface="Hanken Grotesk"/>
                  <a:ea typeface="Hanken Grotesk"/>
                  <a:cs typeface="Hanken Grotesk"/>
                  <a:sym typeface="Hanken Grotesk"/>
                </a:rPr>
                <a:t>Enhanced collaboration</a:t>
              </a:r>
              <a:endParaRPr b="1" i="0" sz="1800" u="none" cap="none" strike="noStrike">
                <a:solidFill>
                  <a:srgbClr val="C00000"/>
                </a:solidFill>
                <a:latin typeface="Hanken Grotesk"/>
                <a:ea typeface="Hanken Grotesk"/>
                <a:cs typeface="Hanken Grotesk"/>
                <a:sym typeface="Hanken Grotesk"/>
              </a:endParaRPr>
            </a:p>
          </p:txBody>
        </p:sp>
        <p:sp>
          <p:nvSpPr>
            <p:cNvPr id="852" name="Google Shape;852;p48"/>
            <p:cNvSpPr txBox="1"/>
            <p:nvPr/>
          </p:nvSpPr>
          <p:spPr>
            <a:xfrm>
              <a:off x="3318108" y="2085842"/>
              <a:ext cx="4598977"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1800" u="none" cap="none" strike="noStrike">
                  <a:solidFill>
                    <a:srgbClr val="C00000"/>
                  </a:solidFill>
                  <a:latin typeface="Hanken Grotesk"/>
                  <a:ea typeface="Hanken Grotesk"/>
                  <a:cs typeface="Hanken Grotesk"/>
                  <a:sym typeface="Hanken Grotesk"/>
                </a:rPr>
                <a:t>Efficient model versoning &amp; management</a:t>
              </a:r>
              <a:endParaRPr b="1" i="0" sz="1800" u="none" cap="none" strike="noStrike">
                <a:solidFill>
                  <a:srgbClr val="C00000"/>
                </a:solidFill>
                <a:latin typeface="Hanken Grotesk"/>
                <a:ea typeface="Hanken Grotesk"/>
                <a:cs typeface="Hanken Grotesk"/>
                <a:sym typeface="Hanken Grotesk"/>
              </a:endParaRPr>
            </a:p>
          </p:txBody>
        </p:sp>
        <p:pic>
          <p:nvPicPr>
            <p:cNvPr descr="Line arrow: Slight curve with solid fill" id="853" name="Google Shape;853;p48"/>
            <p:cNvPicPr preferRelativeResize="0"/>
            <p:nvPr/>
          </p:nvPicPr>
          <p:blipFill rotWithShape="1">
            <a:blip r:embed="rId6">
              <a:alphaModFix/>
            </a:blip>
            <a:srcRect b="0" l="0" r="0" t="0"/>
            <a:stretch/>
          </p:blipFill>
          <p:spPr>
            <a:xfrm flipH="1">
              <a:off x="7882360" y="1697381"/>
              <a:ext cx="457200" cy="457200"/>
            </a:xfrm>
            <a:prstGeom prst="rect">
              <a:avLst/>
            </a:prstGeom>
            <a:noFill/>
            <a:ln>
              <a:noFill/>
            </a:ln>
          </p:spPr>
        </p:pic>
        <p:pic>
          <p:nvPicPr>
            <p:cNvPr descr="Line arrow: Slight curve with solid fill" id="854" name="Google Shape;854;p48"/>
            <p:cNvPicPr preferRelativeResize="0"/>
            <p:nvPr/>
          </p:nvPicPr>
          <p:blipFill rotWithShape="1">
            <a:blip r:embed="rId6">
              <a:alphaModFix/>
            </a:blip>
            <a:srcRect b="0" l="0" r="0" t="0"/>
            <a:stretch/>
          </p:blipFill>
          <p:spPr>
            <a:xfrm flipH="1">
              <a:off x="7917085" y="2115127"/>
              <a:ext cx="457200" cy="457200"/>
            </a:xfrm>
            <a:prstGeom prst="rect">
              <a:avLst/>
            </a:prstGeom>
            <a:noFill/>
            <a:ln>
              <a:noFill/>
            </a:ln>
          </p:spPr>
        </p:pic>
      </p:grpSp>
      <p:sp>
        <p:nvSpPr>
          <p:cNvPr id="855" name="Google Shape;855;p4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49"/>
          <p:cNvPicPr preferRelativeResize="0"/>
          <p:nvPr/>
        </p:nvPicPr>
        <p:blipFill rotWithShape="1">
          <a:blip r:embed="rId3">
            <a:alphaModFix/>
          </a:blip>
          <a:srcRect b="0" l="0" r="0" t="26422"/>
          <a:stretch/>
        </p:blipFill>
        <p:spPr>
          <a:xfrm>
            <a:off x="619519" y="1747777"/>
            <a:ext cx="7904961" cy="1973286"/>
          </a:xfrm>
          <a:prstGeom prst="rect">
            <a:avLst/>
          </a:prstGeom>
          <a:noFill/>
          <a:ln>
            <a:noFill/>
          </a:ln>
        </p:spPr>
      </p:pic>
      <p:sp>
        <p:nvSpPr>
          <p:cNvPr id="861" name="Google Shape;861;p49"/>
          <p:cNvSpPr txBox="1"/>
          <p:nvPr/>
        </p:nvSpPr>
        <p:spPr>
          <a:xfrm>
            <a:off x="2714784" y="476013"/>
            <a:ext cx="3714430" cy="54255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gtree Black"/>
              <a:buNone/>
            </a:pPr>
            <a:r>
              <a:rPr b="0" i="0" lang="en-US" sz="4000" u="none" cap="none" strike="noStrike">
                <a:solidFill>
                  <a:srgbClr val="C00000"/>
                </a:solidFill>
                <a:latin typeface="Figtree Black"/>
                <a:ea typeface="Figtree Black"/>
                <a:cs typeface="Figtree Black"/>
                <a:sym typeface="Figtree Black"/>
              </a:rPr>
              <a:t>POPULARITY</a:t>
            </a:r>
            <a:endParaRPr b="0" i="0" sz="4000" u="none" cap="none" strike="noStrike">
              <a:solidFill>
                <a:srgbClr val="C00000"/>
              </a:solidFill>
              <a:latin typeface="Figtree Black"/>
              <a:ea typeface="Figtree Black"/>
              <a:cs typeface="Figtree Black"/>
              <a:sym typeface="Figtree Black"/>
            </a:endParaRPr>
          </a:p>
        </p:txBody>
      </p:sp>
      <p:sp>
        <p:nvSpPr>
          <p:cNvPr id="862" name="Google Shape;862;p4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Brief history – The problem</a:t>
            </a:r>
            <a:endParaRPr/>
          </a:p>
        </p:txBody>
      </p:sp>
      <p:sp>
        <p:nvSpPr>
          <p:cNvPr id="304" name="Google Shape;304;p5"/>
          <p:cNvSpPr txBox="1"/>
          <p:nvPr/>
        </p:nvSpPr>
        <p:spPr>
          <a:xfrm>
            <a:off x="740830" y="1276569"/>
            <a:ext cx="3198300" cy="117956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teams of scientists - Neptune AI's production team - struggled to track and share their work results</a:t>
            </a:r>
            <a:endParaRPr/>
          </a:p>
        </p:txBody>
      </p:sp>
      <p:pic>
        <p:nvPicPr>
          <p:cNvPr descr="Track Progress Vector Art, Icons, and ..." id="305" name="Google Shape;305;p5"/>
          <p:cNvPicPr preferRelativeResize="0"/>
          <p:nvPr/>
        </p:nvPicPr>
        <p:blipFill rotWithShape="1">
          <a:blip r:embed="rId3">
            <a:alphaModFix/>
          </a:blip>
          <a:srcRect b="0" l="0" r="0" t="0"/>
          <a:stretch/>
        </p:blipFill>
        <p:spPr>
          <a:xfrm>
            <a:off x="5055026" y="2571750"/>
            <a:ext cx="2619375" cy="1743075"/>
          </a:xfrm>
          <a:prstGeom prst="rect">
            <a:avLst/>
          </a:prstGeom>
          <a:noFill/>
          <a:ln>
            <a:noFill/>
          </a:ln>
          <a:effectLst>
            <a:outerShdw blurRad="292100" rotWithShape="0" algn="tl" dir="2700000" dist="139700">
              <a:srgbClr val="333333">
                <a:alpha val="64705"/>
              </a:srgbClr>
            </a:outerShdw>
          </a:effectLst>
        </p:spPr>
      </p:pic>
      <p:pic>
        <p:nvPicPr>
          <p:cNvPr descr="Job Sharing for Employees: How it Works and What are its Advantages" id="306" name="Google Shape;306;p5"/>
          <p:cNvPicPr preferRelativeResize="0"/>
          <p:nvPr/>
        </p:nvPicPr>
        <p:blipFill rotWithShape="1">
          <a:blip r:embed="rId4">
            <a:alphaModFix/>
          </a:blip>
          <a:srcRect b="0" l="0" r="0" t="0"/>
          <a:stretch/>
        </p:blipFill>
        <p:spPr>
          <a:xfrm>
            <a:off x="1180917" y="2382142"/>
            <a:ext cx="2529468" cy="1897101"/>
          </a:xfrm>
          <a:prstGeom prst="rect">
            <a:avLst/>
          </a:prstGeom>
          <a:noFill/>
          <a:ln>
            <a:noFill/>
          </a:ln>
          <a:effectLst>
            <a:outerShdw blurRad="292100" rotWithShape="0" algn="tl" dir="2700000" dist="139700">
              <a:srgbClr val="333333">
                <a:alpha val="64705"/>
              </a:srgbClr>
            </a:outerShdw>
          </a:effectLst>
        </p:spPr>
      </p:pic>
      <p:sp>
        <p:nvSpPr>
          <p:cNvPr id="307" name="Google Shape;307;p5"/>
          <p:cNvSpPr txBox="1"/>
          <p:nvPr/>
        </p:nvSpPr>
        <p:spPr>
          <a:xfrm>
            <a:off x="1683495" y="3998760"/>
            <a:ext cx="1312971" cy="365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000"/>
              <a:buFont typeface="Figtree Black"/>
              <a:buNone/>
            </a:pPr>
            <a:r>
              <a:rPr b="0" i="0" lang="en-US" sz="1100" u="none" cap="none" strike="noStrike">
                <a:solidFill>
                  <a:schemeClr val="lt1"/>
                </a:solidFill>
                <a:latin typeface="Figtree Black"/>
                <a:ea typeface="Figtree Black"/>
                <a:cs typeface="Figtree Black"/>
                <a:sym typeface="Figtree Black"/>
              </a:rPr>
              <a:t>Work Sharing</a:t>
            </a:r>
            <a:endParaRPr/>
          </a:p>
        </p:txBody>
      </p:sp>
      <p:sp>
        <p:nvSpPr>
          <p:cNvPr id="308" name="Google Shape;308;p5"/>
          <p:cNvSpPr txBox="1"/>
          <p:nvPr/>
        </p:nvSpPr>
        <p:spPr>
          <a:xfrm>
            <a:off x="5768945" y="4039550"/>
            <a:ext cx="1312971" cy="365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000"/>
              <a:buFont typeface="Figtree Black"/>
              <a:buNone/>
            </a:pPr>
            <a:r>
              <a:rPr b="0" i="0" lang="en-US" sz="1100" u="none" cap="none" strike="noStrike">
                <a:solidFill>
                  <a:schemeClr val="lt1"/>
                </a:solidFill>
                <a:latin typeface="Figtree Black"/>
                <a:ea typeface="Figtree Black"/>
                <a:cs typeface="Figtree Black"/>
                <a:sym typeface="Figtree Black"/>
              </a:rPr>
              <a:t>Tracking</a:t>
            </a:r>
            <a:endParaRPr/>
          </a:p>
        </p:txBody>
      </p:sp>
      <p:sp>
        <p:nvSpPr>
          <p:cNvPr id="309" name="Google Shape;309;p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50"/>
          <p:cNvSpPr txBox="1"/>
          <p:nvPr/>
        </p:nvSpPr>
        <p:spPr>
          <a:xfrm>
            <a:off x="5099169" y="348691"/>
            <a:ext cx="3714430" cy="54255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gtree Black"/>
              <a:buNone/>
            </a:pPr>
            <a:r>
              <a:rPr b="0" i="0" lang="en-US" sz="4000" u="none" cap="none" strike="noStrike">
                <a:solidFill>
                  <a:srgbClr val="C00000"/>
                </a:solidFill>
                <a:latin typeface="Figtree Black"/>
                <a:ea typeface="Figtree Black"/>
                <a:cs typeface="Figtree Black"/>
                <a:sym typeface="Figtree Black"/>
              </a:rPr>
              <a:t>POPULARITY</a:t>
            </a:r>
            <a:endParaRPr b="0" i="0" sz="4000" u="none" cap="none" strike="noStrike">
              <a:solidFill>
                <a:srgbClr val="C00000"/>
              </a:solidFill>
              <a:latin typeface="Figtree Black"/>
              <a:ea typeface="Figtree Black"/>
              <a:cs typeface="Figtree Black"/>
              <a:sym typeface="Figtree Black"/>
            </a:endParaRPr>
          </a:p>
        </p:txBody>
      </p:sp>
      <p:pic>
        <p:nvPicPr>
          <p:cNvPr id="868" name="Google Shape;868;p50"/>
          <p:cNvPicPr preferRelativeResize="0"/>
          <p:nvPr/>
        </p:nvPicPr>
        <p:blipFill rotWithShape="1">
          <a:blip r:embed="rId3">
            <a:alphaModFix/>
          </a:blip>
          <a:srcRect b="0" l="0" r="0" t="0"/>
          <a:stretch/>
        </p:blipFill>
        <p:spPr>
          <a:xfrm>
            <a:off x="462987" y="619970"/>
            <a:ext cx="4360238" cy="392692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Arrow: Counter-clockwise curve with solid fill" id="869" name="Google Shape;869;p50"/>
          <p:cNvPicPr preferRelativeResize="0"/>
          <p:nvPr/>
        </p:nvPicPr>
        <p:blipFill rotWithShape="1">
          <a:blip r:embed="rId4">
            <a:alphaModFix/>
          </a:blip>
          <a:srcRect b="0" l="0" r="0" t="0"/>
          <a:stretch/>
        </p:blipFill>
        <p:spPr>
          <a:xfrm rot="8547955">
            <a:off x="4386902" y="1407853"/>
            <a:ext cx="1424533" cy="1424533"/>
          </a:xfrm>
          <a:prstGeom prst="rect">
            <a:avLst/>
          </a:prstGeom>
          <a:noFill/>
          <a:ln>
            <a:noFill/>
          </a:ln>
        </p:spPr>
      </p:pic>
      <p:sp>
        <p:nvSpPr>
          <p:cNvPr id="870" name="Google Shape;870;p50"/>
          <p:cNvSpPr txBox="1"/>
          <p:nvPr/>
        </p:nvSpPr>
        <p:spPr>
          <a:xfrm>
            <a:off x="5170202" y="2723958"/>
            <a:ext cx="3572363" cy="51995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200"/>
              <a:buFont typeface="Hanken Grotesk"/>
              <a:buNone/>
            </a:pPr>
            <a:r>
              <a:rPr b="1" i="0" lang="en-US" sz="2200" u="none" cap="none" strike="noStrike">
                <a:solidFill>
                  <a:schemeClr val="dk1"/>
                </a:solidFill>
                <a:latin typeface="Hanken Grotesk"/>
                <a:ea typeface="Hanken Grotesk"/>
                <a:cs typeface="Hanken Grotesk"/>
                <a:sym typeface="Hanken Grotesk"/>
              </a:rPr>
              <a:t>Customers using Neptune for ML experiment.</a:t>
            </a:r>
            <a:endParaRPr/>
          </a:p>
        </p:txBody>
      </p:sp>
      <p:sp>
        <p:nvSpPr>
          <p:cNvPr id="871" name="Google Shape;871;p5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1"/>
          <p:cNvSpPr txBox="1"/>
          <p:nvPr>
            <p:ph type="title"/>
          </p:nvPr>
        </p:nvSpPr>
        <p:spPr>
          <a:xfrm>
            <a:off x="1216475" y="1977150"/>
            <a:ext cx="5067600"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COMPARISON</a:t>
            </a:r>
            <a:endParaRPr/>
          </a:p>
        </p:txBody>
      </p:sp>
      <p:sp>
        <p:nvSpPr>
          <p:cNvPr id="877" name="Google Shape;877;p51"/>
          <p:cNvSpPr txBox="1"/>
          <p:nvPr>
            <p:ph idx="2" type="title"/>
          </p:nvPr>
        </p:nvSpPr>
        <p:spPr>
          <a:xfrm>
            <a:off x="720000" y="533550"/>
            <a:ext cx="824400" cy="70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05</a:t>
            </a:r>
            <a:endParaRPr/>
          </a:p>
        </p:txBody>
      </p:sp>
      <p:sp>
        <p:nvSpPr>
          <p:cNvPr id="878" name="Google Shape;878;p5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grpSp>
        <p:nvGrpSpPr>
          <p:cNvPr id="883" name="Google Shape;883;p52"/>
          <p:cNvGrpSpPr/>
          <p:nvPr/>
        </p:nvGrpSpPr>
        <p:grpSpPr>
          <a:xfrm>
            <a:off x="269512" y="3255691"/>
            <a:ext cx="1914244" cy="1625109"/>
            <a:chOff x="3783150" y="2233300"/>
            <a:chExt cx="1234325" cy="1007375"/>
          </a:xfrm>
        </p:grpSpPr>
        <p:sp>
          <p:nvSpPr>
            <p:cNvPr id="884" name="Google Shape;884;p52"/>
            <p:cNvSpPr/>
            <p:nvPr/>
          </p:nvSpPr>
          <p:spPr>
            <a:xfrm>
              <a:off x="4379675" y="2504000"/>
              <a:ext cx="637800" cy="736675"/>
            </a:xfrm>
            <a:custGeom>
              <a:rect b="b" l="l" r="r" t="t"/>
              <a:pathLst>
                <a:path extrusionOk="0" h="29467" w="25512">
                  <a:moveTo>
                    <a:pt x="0" y="1"/>
                  </a:moveTo>
                  <a:lnTo>
                    <a:pt x="7293" y="14733"/>
                  </a:lnTo>
                  <a:lnTo>
                    <a:pt x="0" y="29466"/>
                  </a:lnTo>
                  <a:lnTo>
                    <a:pt x="16987" y="29466"/>
                  </a:lnTo>
                  <a:lnTo>
                    <a:pt x="25512" y="14733"/>
                  </a:lnTo>
                  <a:lnTo>
                    <a:pt x="169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52"/>
            <p:cNvSpPr/>
            <p:nvPr/>
          </p:nvSpPr>
          <p:spPr>
            <a:xfrm>
              <a:off x="3783150" y="2233300"/>
              <a:ext cx="639050" cy="736675"/>
            </a:xfrm>
            <a:custGeom>
              <a:rect b="b" l="l" r="r" t="t"/>
              <a:pathLst>
                <a:path extrusionOk="0" h="29467" w="25562">
                  <a:moveTo>
                    <a:pt x="8512" y="1"/>
                  </a:moveTo>
                  <a:lnTo>
                    <a:pt x="0" y="14734"/>
                  </a:lnTo>
                  <a:lnTo>
                    <a:pt x="8512" y="29466"/>
                  </a:lnTo>
                  <a:lnTo>
                    <a:pt x="25561" y="29466"/>
                  </a:lnTo>
                  <a:lnTo>
                    <a:pt x="18269" y="14734"/>
                  </a:lnTo>
                  <a:lnTo>
                    <a:pt x="255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 black background with colorful lines and dots&#10;&#10;Description automatically generated" id="886" name="Google Shape;886;p52"/>
          <p:cNvPicPr preferRelativeResize="0"/>
          <p:nvPr/>
        </p:nvPicPr>
        <p:blipFill rotWithShape="1">
          <a:blip r:embed="rId3">
            <a:alphaModFix/>
          </a:blip>
          <a:srcRect b="0" l="0" r="0" t="0"/>
          <a:stretch/>
        </p:blipFill>
        <p:spPr>
          <a:xfrm>
            <a:off x="5221777" y="3072811"/>
            <a:ext cx="2924629" cy="153543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887" name="Google Shape;887;p52"/>
          <p:cNvSpPr txBox="1"/>
          <p:nvPr/>
        </p:nvSpPr>
        <p:spPr>
          <a:xfrm>
            <a:off x="6070218" y="2587087"/>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2000" u="none" cap="none" strike="noStrike">
                <a:solidFill>
                  <a:srgbClr val="C00000"/>
                </a:solidFill>
                <a:latin typeface="Hanken Grotesk"/>
                <a:ea typeface="Hanken Grotesk"/>
                <a:cs typeface="Hanken Grotesk"/>
                <a:sym typeface="Hanken Grotesk"/>
              </a:rPr>
              <a:t>wandb.ai</a:t>
            </a:r>
            <a:endParaRPr b="1" i="0" sz="2000" u="none" cap="none" strike="noStrike">
              <a:solidFill>
                <a:srgbClr val="C00000"/>
              </a:solidFill>
              <a:latin typeface="Hanken Grotesk"/>
              <a:ea typeface="Hanken Grotesk"/>
              <a:cs typeface="Hanken Grotesk"/>
              <a:sym typeface="Hanken Grotesk"/>
            </a:endParaRPr>
          </a:p>
        </p:txBody>
      </p:sp>
      <p:pic>
        <p:nvPicPr>
          <p:cNvPr descr="A black background with blue and white text&#10;&#10;Description automatically generated" id="888" name="Google Shape;888;p52"/>
          <p:cNvPicPr preferRelativeResize="0"/>
          <p:nvPr/>
        </p:nvPicPr>
        <p:blipFill rotWithShape="1">
          <a:blip r:embed="rId4">
            <a:alphaModFix/>
          </a:blip>
          <a:srcRect b="0" l="0" r="0" t="0"/>
          <a:stretch/>
        </p:blipFill>
        <p:spPr>
          <a:xfrm>
            <a:off x="5199475" y="820874"/>
            <a:ext cx="2824977" cy="1601728"/>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889" name="Google Shape;889;p52"/>
          <p:cNvSpPr txBox="1"/>
          <p:nvPr/>
        </p:nvSpPr>
        <p:spPr>
          <a:xfrm>
            <a:off x="5903861" y="337078"/>
            <a:ext cx="1416204"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2000" u="none" cap="none" strike="noStrike">
                <a:solidFill>
                  <a:srgbClr val="C00000"/>
                </a:solidFill>
                <a:latin typeface="Hanken Grotesk"/>
                <a:ea typeface="Hanken Grotesk"/>
                <a:cs typeface="Hanken Grotesk"/>
                <a:sym typeface="Hanken Grotesk"/>
              </a:rPr>
              <a:t>mlflow.org</a:t>
            </a:r>
            <a:endParaRPr b="1" i="0" sz="2000" u="none" cap="none" strike="noStrike">
              <a:solidFill>
                <a:srgbClr val="C00000"/>
              </a:solidFill>
              <a:latin typeface="Hanken Grotesk"/>
              <a:ea typeface="Hanken Grotesk"/>
              <a:cs typeface="Hanken Grotesk"/>
              <a:sym typeface="Hanken Grotesk"/>
            </a:endParaRPr>
          </a:p>
        </p:txBody>
      </p:sp>
      <p:pic>
        <p:nvPicPr>
          <p:cNvPr descr="A blue circle with white text&#10;&#10;Description automatically generated" id="890" name="Google Shape;890;p52"/>
          <p:cNvPicPr preferRelativeResize="0"/>
          <p:nvPr/>
        </p:nvPicPr>
        <p:blipFill rotWithShape="1">
          <a:blip r:embed="rId5">
            <a:alphaModFix/>
          </a:blip>
          <a:srcRect b="0" l="0" r="0" t="0"/>
          <a:stretch/>
        </p:blipFill>
        <p:spPr>
          <a:xfrm>
            <a:off x="1231486" y="1024920"/>
            <a:ext cx="2824977" cy="2824977"/>
          </a:xfrm>
          <a:prstGeom prst="rect">
            <a:avLst/>
          </a:prstGeom>
          <a:noFill/>
          <a:ln>
            <a:noFill/>
          </a:ln>
        </p:spPr>
      </p:pic>
      <p:sp>
        <p:nvSpPr>
          <p:cNvPr id="891" name="Google Shape;891;p5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3"/>
          <p:cNvSpPr txBox="1"/>
          <p:nvPr/>
        </p:nvSpPr>
        <p:spPr>
          <a:xfrm>
            <a:off x="4873526" y="774271"/>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2000" u="none" cap="none" strike="noStrike">
                <a:solidFill>
                  <a:srgbClr val="C00000"/>
                </a:solidFill>
                <a:latin typeface="Hanken Grotesk"/>
                <a:ea typeface="Hanken Grotesk"/>
                <a:cs typeface="Hanken Grotesk"/>
                <a:sym typeface="Hanken Grotesk"/>
              </a:rPr>
              <a:t>WandB</a:t>
            </a:r>
            <a:endParaRPr b="1" i="0" sz="2000" u="none" cap="none" strike="noStrike">
              <a:solidFill>
                <a:srgbClr val="C00000"/>
              </a:solidFill>
              <a:latin typeface="Hanken Grotesk"/>
              <a:ea typeface="Hanken Grotesk"/>
              <a:cs typeface="Hanken Grotesk"/>
              <a:sym typeface="Hanken Grotesk"/>
            </a:endParaRPr>
          </a:p>
        </p:txBody>
      </p:sp>
      <p:sp>
        <p:nvSpPr>
          <p:cNvPr id="897" name="Google Shape;897;p53"/>
          <p:cNvSpPr txBox="1"/>
          <p:nvPr/>
        </p:nvSpPr>
        <p:spPr>
          <a:xfrm>
            <a:off x="2690349" y="774271"/>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2000" u="none" cap="none" strike="noStrike">
                <a:solidFill>
                  <a:srgbClr val="C00000"/>
                </a:solidFill>
                <a:latin typeface="Hanken Grotesk"/>
                <a:ea typeface="Hanken Grotesk"/>
                <a:cs typeface="Hanken Grotesk"/>
                <a:sym typeface="Hanken Grotesk"/>
              </a:rPr>
              <a:t>Neptune</a:t>
            </a:r>
            <a:endParaRPr/>
          </a:p>
        </p:txBody>
      </p:sp>
      <p:sp>
        <p:nvSpPr>
          <p:cNvPr id="898" name="Google Shape;898;p53"/>
          <p:cNvSpPr txBox="1"/>
          <p:nvPr>
            <p:ph type="title"/>
          </p:nvPr>
        </p:nvSpPr>
        <p:spPr>
          <a:xfrm>
            <a:off x="282498" y="224177"/>
            <a:ext cx="2812832" cy="550094"/>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US" sz="2000"/>
              <a:t>General capabilities</a:t>
            </a:r>
            <a:endParaRPr sz="2000"/>
          </a:p>
        </p:txBody>
      </p:sp>
      <p:pic>
        <p:nvPicPr>
          <p:cNvPr descr="A logo on a white circle&#10;&#10;Description automatically generated" id="899" name="Google Shape;899;p53"/>
          <p:cNvPicPr preferRelativeResize="0"/>
          <p:nvPr/>
        </p:nvPicPr>
        <p:blipFill rotWithShape="1">
          <a:blip r:embed="rId3">
            <a:alphaModFix/>
          </a:blip>
          <a:srcRect b="0" l="0" r="0" t="0"/>
          <a:stretch/>
        </p:blipFill>
        <p:spPr>
          <a:xfrm>
            <a:off x="604301" y="1042817"/>
            <a:ext cx="846843" cy="846843"/>
          </a:xfrm>
          <a:prstGeom prst="rect">
            <a:avLst/>
          </a:prstGeom>
          <a:noFill/>
          <a:ln>
            <a:noFill/>
          </a:ln>
        </p:spPr>
      </p:pic>
      <p:pic>
        <p:nvPicPr>
          <p:cNvPr descr="A logo of a coffee cup&#10;&#10;Description automatically generated" id="900" name="Google Shape;900;p53"/>
          <p:cNvPicPr preferRelativeResize="0"/>
          <p:nvPr/>
        </p:nvPicPr>
        <p:blipFill rotWithShape="1">
          <a:blip r:embed="rId4">
            <a:alphaModFix/>
          </a:blip>
          <a:srcRect b="0" l="0" r="0" t="0"/>
          <a:stretch/>
        </p:blipFill>
        <p:spPr>
          <a:xfrm>
            <a:off x="604302" y="2100348"/>
            <a:ext cx="992450" cy="620281"/>
          </a:xfrm>
          <a:prstGeom prst="rect">
            <a:avLst/>
          </a:prstGeom>
          <a:noFill/>
          <a:ln>
            <a:noFill/>
          </a:ln>
        </p:spPr>
      </p:pic>
      <p:pic>
        <p:nvPicPr>
          <p:cNvPr descr="A group of colorful circles on a black background&#10;&#10;Description automatically generated" id="901" name="Google Shape;901;p53"/>
          <p:cNvPicPr preferRelativeResize="0"/>
          <p:nvPr/>
        </p:nvPicPr>
        <p:blipFill rotWithShape="1">
          <a:blip r:embed="rId5">
            <a:alphaModFix/>
          </a:blip>
          <a:srcRect b="0" l="0" r="0" t="0"/>
          <a:stretch/>
        </p:blipFill>
        <p:spPr>
          <a:xfrm>
            <a:off x="604302" y="3157130"/>
            <a:ext cx="928430" cy="580268"/>
          </a:xfrm>
          <a:prstGeom prst="rect">
            <a:avLst/>
          </a:prstGeom>
          <a:noFill/>
          <a:ln>
            <a:noFill/>
          </a:ln>
        </p:spPr>
      </p:pic>
      <p:pic>
        <p:nvPicPr>
          <p:cNvPr descr="A cartoon bell with a red circle and a number on it&#10;&#10;Description automatically generated" id="902" name="Google Shape;902;p53"/>
          <p:cNvPicPr preferRelativeResize="0"/>
          <p:nvPr/>
        </p:nvPicPr>
        <p:blipFill rotWithShape="1">
          <a:blip r:embed="rId6">
            <a:alphaModFix/>
          </a:blip>
          <a:srcRect b="8655" l="27934" r="27066" t="9683"/>
          <a:stretch/>
        </p:blipFill>
        <p:spPr>
          <a:xfrm>
            <a:off x="782264" y="3981737"/>
            <a:ext cx="572506" cy="692646"/>
          </a:xfrm>
          <a:prstGeom prst="rect">
            <a:avLst/>
          </a:prstGeom>
          <a:noFill/>
          <a:ln>
            <a:noFill/>
          </a:ln>
        </p:spPr>
      </p:pic>
      <p:sp>
        <p:nvSpPr>
          <p:cNvPr id="903" name="Google Shape;903;p53"/>
          <p:cNvSpPr txBox="1"/>
          <p:nvPr/>
        </p:nvSpPr>
        <p:spPr>
          <a:xfrm>
            <a:off x="2843305" y="1371822"/>
            <a:ext cx="9218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2060"/>
                </a:solidFill>
                <a:latin typeface="Hanken Grotesk"/>
                <a:ea typeface="Hanken Grotesk"/>
                <a:cs typeface="Hanken Grotesk"/>
                <a:sym typeface="Hanken Grotesk"/>
              </a:rPr>
              <a:t>LIMITED</a:t>
            </a:r>
            <a:endParaRPr/>
          </a:p>
        </p:txBody>
      </p:sp>
      <p:pic>
        <p:nvPicPr>
          <p:cNvPr descr="Close with solid fill" id="904" name="Google Shape;904;p53"/>
          <p:cNvPicPr preferRelativeResize="0"/>
          <p:nvPr/>
        </p:nvPicPr>
        <p:blipFill rotWithShape="1">
          <a:blip r:embed="rId7">
            <a:alphaModFix/>
          </a:blip>
          <a:srcRect b="0" l="0" r="0" t="0"/>
          <a:stretch/>
        </p:blipFill>
        <p:spPr>
          <a:xfrm>
            <a:off x="5275837" y="1324365"/>
            <a:ext cx="423124" cy="423124"/>
          </a:xfrm>
          <a:prstGeom prst="rect">
            <a:avLst/>
          </a:prstGeom>
          <a:noFill/>
          <a:ln>
            <a:noFill/>
          </a:ln>
        </p:spPr>
      </p:pic>
      <p:pic>
        <p:nvPicPr>
          <p:cNvPr descr="Close with solid fill" id="905" name="Google Shape;905;p53"/>
          <p:cNvPicPr preferRelativeResize="0"/>
          <p:nvPr/>
        </p:nvPicPr>
        <p:blipFill rotWithShape="1">
          <a:blip r:embed="rId7">
            <a:alphaModFix/>
          </a:blip>
          <a:srcRect b="0" l="0" r="0" t="0"/>
          <a:stretch/>
        </p:blipFill>
        <p:spPr>
          <a:xfrm>
            <a:off x="3092660" y="2258399"/>
            <a:ext cx="423124" cy="423124"/>
          </a:xfrm>
          <a:prstGeom prst="rect">
            <a:avLst/>
          </a:prstGeom>
          <a:noFill/>
          <a:ln>
            <a:noFill/>
          </a:ln>
        </p:spPr>
      </p:pic>
      <p:pic>
        <p:nvPicPr>
          <p:cNvPr descr="Close with solid fill" id="906" name="Google Shape;906;p53"/>
          <p:cNvPicPr preferRelativeResize="0"/>
          <p:nvPr/>
        </p:nvPicPr>
        <p:blipFill rotWithShape="1">
          <a:blip r:embed="rId7">
            <a:alphaModFix/>
          </a:blip>
          <a:srcRect b="0" l="0" r="0" t="0"/>
          <a:stretch/>
        </p:blipFill>
        <p:spPr>
          <a:xfrm>
            <a:off x="3092660" y="3260323"/>
            <a:ext cx="423124" cy="423124"/>
          </a:xfrm>
          <a:prstGeom prst="rect">
            <a:avLst/>
          </a:prstGeom>
          <a:noFill/>
          <a:ln>
            <a:noFill/>
          </a:ln>
        </p:spPr>
      </p:pic>
      <p:pic>
        <p:nvPicPr>
          <p:cNvPr descr="Close with solid fill" id="907" name="Google Shape;907;p53"/>
          <p:cNvPicPr preferRelativeResize="0"/>
          <p:nvPr/>
        </p:nvPicPr>
        <p:blipFill rotWithShape="1">
          <a:blip r:embed="rId7">
            <a:alphaModFix/>
          </a:blip>
          <a:srcRect b="0" l="0" r="0" t="0"/>
          <a:stretch/>
        </p:blipFill>
        <p:spPr>
          <a:xfrm>
            <a:off x="3092660" y="4157667"/>
            <a:ext cx="423124" cy="423124"/>
          </a:xfrm>
          <a:prstGeom prst="rect">
            <a:avLst/>
          </a:prstGeom>
          <a:noFill/>
          <a:ln>
            <a:noFill/>
          </a:ln>
        </p:spPr>
      </p:pic>
      <p:pic>
        <p:nvPicPr>
          <p:cNvPr descr="Checkmark with solid fill" id="908" name="Google Shape;908;p53"/>
          <p:cNvPicPr preferRelativeResize="0"/>
          <p:nvPr/>
        </p:nvPicPr>
        <p:blipFill rotWithShape="1">
          <a:blip r:embed="rId8">
            <a:alphaModFix/>
          </a:blip>
          <a:srcRect b="0" l="0" r="0" t="0"/>
          <a:stretch/>
        </p:blipFill>
        <p:spPr>
          <a:xfrm>
            <a:off x="5275837" y="2224323"/>
            <a:ext cx="457200" cy="457200"/>
          </a:xfrm>
          <a:prstGeom prst="rect">
            <a:avLst/>
          </a:prstGeom>
          <a:noFill/>
          <a:ln>
            <a:noFill/>
          </a:ln>
        </p:spPr>
      </p:pic>
      <p:pic>
        <p:nvPicPr>
          <p:cNvPr descr="Checkmark with solid fill" id="909" name="Google Shape;909;p53"/>
          <p:cNvPicPr preferRelativeResize="0"/>
          <p:nvPr/>
        </p:nvPicPr>
        <p:blipFill rotWithShape="1">
          <a:blip r:embed="rId8">
            <a:alphaModFix/>
          </a:blip>
          <a:srcRect b="0" l="0" r="0" t="0"/>
          <a:stretch/>
        </p:blipFill>
        <p:spPr>
          <a:xfrm>
            <a:off x="5275837" y="3226247"/>
            <a:ext cx="457200" cy="457200"/>
          </a:xfrm>
          <a:prstGeom prst="rect">
            <a:avLst/>
          </a:prstGeom>
          <a:noFill/>
          <a:ln>
            <a:noFill/>
          </a:ln>
        </p:spPr>
      </p:pic>
      <p:pic>
        <p:nvPicPr>
          <p:cNvPr descr="Checkmark with solid fill" id="910" name="Google Shape;910;p53"/>
          <p:cNvPicPr preferRelativeResize="0"/>
          <p:nvPr/>
        </p:nvPicPr>
        <p:blipFill rotWithShape="1">
          <a:blip r:embed="rId8">
            <a:alphaModFix/>
          </a:blip>
          <a:srcRect b="0" l="0" r="0" t="0"/>
          <a:stretch/>
        </p:blipFill>
        <p:spPr>
          <a:xfrm>
            <a:off x="5275837" y="4120635"/>
            <a:ext cx="457200" cy="457200"/>
          </a:xfrm>
          <a:prstGeom prst="rect">
            <a:avLst/>
          </a:prstGeom>
          <a:noFill/>
          <a:ln>
            <a:noFill/>
          </a:ln>
        </p:spPr>
      </p:pic>
      <p:sp>
        <p:nvSpPr>
          <p:cNvPr id="911" name="Google Shape;911;p53"/>
          <p:cNvSpPr txBox="1"/>
          <p:nvPr/>
        </p:nvSpPr>
        <p:spPr>
          <a:xfrm>
            <a:off x="6784102" y="774271"/>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2000" u="none" cap="none" strike="noStrike">
                <a:solidFill>
                  <a:srgbClr val="C00000"/>
                </a:solidFill>
                <a:latin typeface="Hanken Grotesk"/>
                <a:ea typeface="Hanken Grotesk"/>
                <a:cs typeface="Hanken Grotesk"/>
                <a:sym typeface="Hanken Grotesk"/>
              </a:rPr>
              <a:t>Mlflow</a:t>
            </a:r>
            <a:endParaRPr b="1" i="0" sz="2000" u="none" cap="none" strike="noStrike">
              <a:solidFill>
                <a:srgbClr val="C00000"/>
              </a:solidFill>
              <a:latin typeface="Hanken Grotesk"/>
              <a:ea typeface="Hanken Grotesk"/>
              <a:cs typeface="Hanken Grotesk"/>
              <a:sym typeface="Hanken Grotesk"/>
            </a:endParaRPr>
          </a:p>
        </p:txBody>
      </p:sp>
      <p:pic>
        <p:nvPicPr>
          <p:cNvPr descr="Checkmark with solid fill" id="912" name="Google Shape;912;p53"/>
          <p:cNvPicPr preferRelativeResize="0"/>
          <p:nvPr/>
        </p:nvPicPr>
        <p:blipFill rotWithShape="1">
          <a:blip r:embed="rId8">
            <a:alphaModFix/>
          </a:blip>
          <a:srcRect b="0" l="0" r="0" t="0"/>
          <a:stretch/>
        </p:blipFill>
        <p:spPr>
          <a:xfrm>
            <a:off x="7194869" y="2224323"/>
            <a:ext cx="457200" cy="457200"/>
          </a:xfrm>
          <a:prstGeom prst="rect">
            <a:avLst/>
          </a:prstGeom>
          <a:noFill/>
          <a:ln>
            <a:noFill/>
          </a:ln>
        </p:spPr>
      </p:pic>
      <p:pic>
        <p:nvPicPr>
          <p:cNvPr descr="Checkmark with solid fill" id="913" name="Google Shape;913;p53"/>
          <p:cNvPicPr preferRelativeResize="0"/>
          <p:nvPr/>
        </p:nvPicPr>
        <p:blipFill rotWithShape="1">
          <a:blip r:embed="rId8">
            <a:alphaModFix/>
          </a:blip>
          <a:srcRect b="0" l="0" r="0" t="0"/>
          <a:stretch/>
        </p:blipFill>
        <p:spPr>
          <a:xfrm>
            <a:off x="7194869" y="1324365"/>
            <a:ext cx="457200" cy="457200"/>
          </a:xfrm>
          <a:prstGeom prst="rect">
            <a:avLst/>
          </a:prstGeom>
          <a:noFill/>
          <a:ln>
            <a:noFill/>
          </a:ln>
        </p:spPr>
      </p:pic>
      <p:pic>
        <p:nvPicPr>
          <p:cNvPr descr="Close with solid fill" id="914" name="Google Shape;914;p53"/>
          <p:cNvPicPr preferRelativeResize="0"/>
          <p:nvPr/>
        </p:nvPicPr>
        <p:blipFill rotWithShape="1">
          <a:blip r:embed="rId7">
            <a:alphaModFix/>
          </a:blip>
          <a:srcRect b="0" l="0" r="0" t="0"/>
          <a:stretch/>
        </p:blipFill>
        <p:spPr>
          <a:xfrm>
            <a:off x="7186413" y="3260323"/>
            <a:ext cx="423124" cy="423124"/>
          </a:xfrm>
          <a:prstGeom prst="rect">
            <a:avLst/>
          </a:prstGeom>
          <a:noFill/>
          <a:ln>
            <a:noFill/>
          </a:ln>
        </p:spPr>
      </p:pic>
      <p:pic>
        <p:nvPicPr>
          <p:cNvPr id="915" name="Google Shape;915;p53"/>
          <p:cNvPicPr preferRelativeResize="0"/>
          <p:nvPr/>
        </p:nvPicPr>
        <p:blipFill rotWithShape="1">
          <a:blip r:embed="rId9">
            <a:alphaModFix/>
          </a:blip>
          <a:srcRect b="0" l="0" r="0" t="0"/>
          <a:stretch/>
        </p:blipFill>
        <p:spPr>
          <a:xfrm>
            <a:off x="6983637" y="4058202"/>
            <a:ext cx="828675" cy="742950"/>
          </a:xfrm>
          <a:prstGeom prst="rect">
            <a:avLst/>
          </a:prstGeom>
          <a:noFill/>
          <a:ln>
            <a:noFill/>
          </a:ln>
        </p:spPr>
      </p:pic>
      <p:sp>
        <p:nvSpPr>
          <p:cNvPr id="916" name="Google Shape;916;p5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54"/>
          <p:cNvSpPr txBox="1"/>
          <p:nvPr/>
        </p:nvSpPr>
        <p:spPr>
          <a:xfrm>
            <a:off x="282498" y="224177"/>
            <a:ext cx="2812832" cy="550094"/>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gtree Black"/>
              <a:buNone/>
            </a:pPr>
            <a:r>
              <a:rPr b="0" i="0" lang="en-US" sz="2000" u="none" cap="none" strike="noStrike">
                <a:solidFill>
                  <a:schemeClr val="dk1"/>
                </a:solidFill>
                <a:latin typeface="Figtree Black"/>
                <a:ea typeface="Figtree Black"/>
                <a:cs typeface="Figtree Black"/>
                <a:sym typeface="Figtree Black"/>
              </a:rPr>
              <a:t>Experiment tracking</a:t>
            </a:r>
            <a:endParaRPr b="0" i="0" sz="2000" u="none" cap="none" strike="noStrike">
              <a:solidFill>
                <a:schemeClr val="dk1"/>
              </a:solidFill>
              <a:latin typeface="Figtree Black"/>
              <a:ea typeface="Figtree Black"/>
              <a:cs typeface="Figtree Black"/>
              <a:sym typeface="Figtree Black"/>
            </a:endParaRPr>
          </a:p>
        </p:txBody>
      </p:sp>
      <p:sp>
        <p:nvSpPr>
          <p:cNvPr id="922" name="Google Shape;922;p54"/>
          <p:cNvSpPr txBox="1"/>
          <p:nvPr/>
        </p:nvSpPr>
        <p:spPr>
          <a:xfrm>
            <a:off x="3839464" y="1014981"/>
            <a:ext cx="203349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Hanken Grotesk"/>
                <a:ea typeface="Hanken Grotesk"/>
                <a:cs typeface="Hanken Grotesk"/>
                <a:sym typeface="Hanken Grotesk"/>
              </a:rPr>
              <a:t>Log and display metadata</a:t>
            </a:r>
            <a:endParaRPr/>
          </a:p>
        </p:txBody>
      </p:sp>
      <p:sp>
        <p:nvSpPr>
          <p:cNvPr id="923" name="Google Shape;923;p54"/>
          <p:cNvSpPr txBox="1"/>
          <p:nvPr/>
        </p:nvSpPr>
        <p:spPr>
          <a:xfrm>
            <a:off x="3839464" y="1832938"/>
            <a:ext cx="203349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Hanken Grotesk"/>
                <a:ea typeface="Hanken Grotesk"/>
                <a:cs typeface="Hanken Grotesk"/>
                <a:sym typeface="Hanken Grotesk"/>
              </a:rPr>
              <a:t>Comparing experiments</a:t>
            </a:r>
            <a:endParaRPr/>
          </a:p>
        </p:txBody>
      </p:sp>
      <p:sp>
        <p:nvSpPr>
          <p:cNvPr id="924" name="Google Shape;924;p54"/>
          <p:cNvSpPr txBox="1"/>
          <p:nvPr/>
        </p:nvSpPr>
        <p:spPr>
          <a:xfrm>
            <a:off x="3839464" y="2650895"/>
            <a:ext cx="203349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Hanken Grotesk"/>
                <a:ea typeface="Hanken Grotesk"/>
                <a:cs typeface="Hanken Grotesk"/>
                <a:sym typeface="Hanken Grotesk"/>
              </a:rPr>
              <a:t>Organizing &amp; Searching</a:t>
            </a:r>
            <a:endParaRPr/>
          </a:p>
        </p:txBody>
      </p:sp>
      <p:sp>
        <p:nvSpPr>
          <p:cNvPr id="925" name="Google Shape;925;p54"/>
          <p:cNvSpPr txBox="1"/>
          <p:nvPr/>
        </p:nvSpPr>
        <p:spPr>
          <a:xfrm>
            <a:off x="3839464" y="3468852"/>
            <a:ext cx="203349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Hanken Grotesk"/>
                <a:ea typeface="Hanken Grotesk"/>
                <a:cs typeface="Hanken Grotesk"/>
                <a:sym typeface="Hanken Grotesk"/>
              </a:rPr>
              <a:t>Reproductivity &amp; Traceability </a:t>
            </a:r>
            <a:endParaRPr/>
          </a:p>
        </p:txBody>
      </p:sp>
      <p:sp>
        <p:nvSpPr>
          <p:cNvPr id="926" name="Google Shape;926;p54"/>
          <p:cNvSpPr txBox="1"/>
          <p:nvPr/>
        </p:nvSpPr>
        <p:spPr>
          <a:xfrm>
            <a:off x="1282825" y="2183502"/>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1800" u="none" cap="none" strike="noStrike">
                <a:solidFill>
                  <a:srgbClr val="C00000"/>
                </a:solidFill>
                <a:latin typeface="Hanken Grotesk"/>
                <a:ea typeface="Hanken Grotesk"/>
                <a:cs typeface="Hanken Grotesk"/>
                <a:sym typeface="Hanken Grotesk"/>
              </a:rPr>
              <a:t>WandB</a:t>
            </a:r>
            <a:endParaRPr b="1" i="0" sz="1800" u="none" cap="none" strike="noStrike">
              <a:solidFill>
                <a:srgbClr val="C00000"/>
              </a:solidFill>
              <a:latin typeface="Hanken Grotesk"/>
              <a:ea typeface="Hanken Grotesk"/>
              <a:cs typeface="Hanken Grotesk"/>
              <a:sym typeface="Hanken Grotesk"/>
            </a:endParaRPr>
          </a:p>
        </p:txBody>
      </p:sp>
      <p:sp>
        <p:nvSpPr>
          <p:cNvPr id="927" name="Google Shape;927;p54"/>
          <p:cNvSpPr txBox="1"/>
          <p:nvPr/>
        </p:nvSpPr>
        <p:spPr>
          <a:xfrm>
            <a:off x="1329896" y="1099079"/>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1800" u="none" cap="none" strike="noStrike">
                <a:solidFill>
                  <a:srgbClr val="C00000"/>
                </a:solidFill>
                <a:latin typeface="Hanken Grotesk"/>
                <a:ea typeface="Hanken Grotesk"/>
                <a:cs typeface="Hanken Grotesk"/>
                <a:sym typeface="Hanken Grotesk"/>
              </a:rPr>
              <a:t>Neptune</a:t>
            </a:r>
            <a:endParaRPr/>
          </a:p>
        </p:txBody>
      </p:sp>
      <p:sp>
        <p:nvSpPr>
          <p:cNvPr id="928" name="Google Shape;928;p54"/>
          <p:cNvSpPr txBox="1"/>
          <p:nvPr/>
        </p:nvSpPr>
        <p:spPr>
          <a:xfrm>
            <a:off x="1282825" y="3267925"/>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1800" u="none" cap="none" strike="noStrike">
                <a:solidFill>
                  <a:srgbClr val="C00000"/>
                </a:solidFill>
                <a:latin typeface="Hanken Grotesk"/>
                <a:ea typeface="Hanken Grotesk"/>
                <a:cs typeface="Hanken Grotesk"/>
                <a:sym typeface="Hanken Grotesk"/>
              </a:rPr>
              <a:t>mlflow</a:t>
            </a:r>
            <a:endParaRPr/>
          </a:p>
        </p:txBody>
      </p:sp>
      <p:sp>
        <p:nvSpPr>
          <p:cNvPr id="929" name="Google Shape;929;p54"/>
          <p:cNvSpPr txBox="1"/>
          <p:nvPr/>
        </p:nvSpPr>
        <p:spPr>
          <a:xfrm>
            <a:off x="6251844" y="1461905"/>
            <a:ext cx="203349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Hanken Grotesk"/>
                <a:ea typeface="Hanken Grotesk"/>
                <a:cs typeface="Hanken Grotesk"/>
                <a:sym typeface="Hanken Grotesk"/>
              </a:rPr>
              <a:t>Log and display metadata</a:t>
            </a:r>
            <a:endParaRPr/>
          </a:p>
        </p:txBody>
      </p:sp>
      <p:sp>
        <p:nvSpPr>
          <p:cNvPr id="930" name="Google Shape;930;p54"/>
          <p:cNvSpPr txBox="1"/>
          <p:nvPr/>
        </p:nvSpPr>
        <p:spPr>
          <a:xfrm>
            <a:off x="6163692" y="2563215"/>
            <a:ext cx="22098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Hanken Grotesk"/>
                <a:ea typeface="Hanken Grotesk"/>
                <a:cs typeface="Hanken Grotesk"/>
                <a:sym typeface="Hanken Grotesk"/>
              </a:rPr>
              <a:t>Collaboration and knowledge sharing</a:t>
            </a:r>
            <a:endParaRPr b="0" i="0" sz="1400" u="none" cap="none" strike="noStrike">
              <a:solidFill>
                <a:srgbClr val="002060"/>
              </a:solidFill>
              <a:latin typeface="Hanken Grotesk"/>
              <a:ea typeface="Hanken Grotesk"/>
              <a:cs typeface="Hanken Grotesk"/>
              <a:sym typeface="Hanken Grotesk"/>
            </a:endParaRPr>
          </a:p>
        </p:txBody>
      </p:sp>
      <p:sp>
        <p:nvSpPr>
          <p:cNvPr id="931" name="Google Shape;931;p54"/>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5"/>
          <p:cNvSpPr txBox="1"/>
          <p:nvPr/>
        </p:nvSpPr>
        <p:spPr>
          <a:xfrm>
            <a:off x="282498" y="224177"/>
            <a:ext cx="2812832" cy="550094"/>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gtree Black"/>
              <a:buNone/>
            </a:pPr>
            <a:r>
              <a:rPr b="0" i="0" lang="en-US" sz="2000" u="none" cap="none" strike="noStrike">
                <a:solidFill>
                  <a:schemeClr val="dk1"/>
                </a:solidFill>
                <a:latin typeface="Figtree Black"/>
                <a:ea typeface="Figtree Black"/>
                <a:cs typeface="Figtree Black"/>
                <a:sym typeface="Figtree Black"/>
              </a:rPr>
              <a:t>MODEL REGISTRY</a:t>
            </a:r>
            <a:endParaRPr b="0" i="0" sz="2000" u="none" cap="none" strike="noStrike">
              <a:solidFill>
                <a:schemeClr val="dk1"/>
              </a:solidFill>
              <a:latin typeface="Figtree Black"/>
              <a:ea typeface="Figtree Black"/>
              <a:cs typeface="Figtree Black"/>
              <a:sym typeface="Figtree Black"/>
            </a:endParaRPr>
          </a:p>
        </p:txBody>
      </p:sp>
      <p:sp>
        <p:nvSpPr>
          <p:cNvPr id="937" name="Google Shape;937;p55"/>
          <p:cNvSpPr txBox="1"/>
          <p:nvPr/>
        </p:nvSpPr>
        <p:spPr>
          <a:xfrm>
            <a:off x="3958127" y="1099079"/>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1800" u="none" cap="none" strike="noStrike">
                <a:solidFill>
                  <a:srgbClr val="C00000"/>
                </a:solidFill>
                <a:latin typeface="Hanken Grotesk"/>
                <a:ea typeface="Hanken Grotesk"/>
                <a:cs typeface="Hanken Grotesk"/>
                <a:sym typeface="Hanken Grotesk"/>
              </a:rPr>
              <a:t>WandB</a:t>
            </a:r>
            <a:endParaRPr b="1" i="0" sz="1800" u="none" cap="none" strike="noStrike">
              <a:solidFill>
                <a:srgbClr val="C00000"/>
              </a:solidFill>
              <a:latin typeface="Hanken Grotesk"/>
              <a:ea typeface="Hanken Grotesk"/>
              <a:cs typeface="Hanken Grotesk"/>
              <a:sym typeface="Hanken Grotesk"/>
            </a:endParaRPr>
          </a:p>
        </p:txBody>
      </p:sp>
      <p:sp>
        <p:nvSpPr>
          <p:cNvPr id="938" name="Google Shape;938;p55"/>
          <p:cNvSpPr txBox="1"/>
          <p:nvPr/>
        </p:nvSpPr>
        <p:spPr>
          <a:xfrm>
            <a:off x="1329896" y="1099079"/>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1800" u="none" cap="none" strike="noStrike">
                <a:solidFill>
                  <a:srgbClr val="C00000"/>
                </a:solidFill>
                <a:latin typeface="Hanken Grotesk"/>
                <a:ea typeface="Hanken Grotesk"/>
                <a:cs typeface="Hanken Grotesk"/>
                <a:sym typeface="Hanken Grotesk"/>
              </a:rPr>
              <a:t>Neptune</a:t>
            </a:r>
            <a:endParaRPr/>
          </a:p>
        </p:txBody>
      </p:sp>
      <p:sp>
        <p:nvSpPr>
          <p:cNvPr id="939" name="Google Shape;939;p55"/>
          <p:cNvSpPr txBox="1"/>
          <p:nvPr/>
        </p:nvSpPr>
        <p:spPr>
          <a:xfrm>
            <a:off x="6586358" y="1099358"/>
            <a:ext cx="1227746" cy="550094"/>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800"/>
              <a:buFont typeface="Hanken Grotesk"/>
              <a:buNone/>
            </a:pPr>
            <a:r>
              <a:rPr b="1" i="0" lang="en-US" sz="1800" u="none" cap="none" strike="noStrike">
                <a:solidFill>
                  <a:srgbClr val="C00000"/>
                </a:solidFill>
                <a:latin typeface="Hanken Grotesk"/>
                <a:ea typeface="Hanken Grotesk"/>
                <a:cs typeface="Hanken Grotesk"/>
                <a:sym typeface="Hanken Grotesk"/>
              </a:rPr>
              <a:t>mlflow</a:t>
            </a:r>
            <a:endParaRPr b="1" i="0" sz="1800" u="none" cap="none" strike="noStrike">
              <a:solidFill>
                <a:srgbClr val="C00000"/>
              </a:solidFill>
              <a:latin typeface="Hanken Grotesk"/>
              <a:ea typeface="Hanken Grotesk"/>
              <a:cs typeface="Hanken Grotesk"/>
              <a:sym typeface="Hanken Grotesk"/>
            </a:endParaRPr>
          </a:p>
        </p:txBody>
      </p:sp>
      <p:sp>
        <p:nvSpPr>
          <p:cNvPr id="940" name="Google Shape;940;p55"/>
          <p:cNvSpPr txBox="1"/>
          <p:nvPr/>
        </p:nvSpPr>
        <p:spPr>
          <a:xfrm>
            <a:off x="630713" y="1898371"/>
            <a:ext cx="2626112" cy="95410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 For model searching: can search by metadata/artifacts used to create it, by date, by user, by production stage…</a:t>
            </a:r>
            <a:endParaRPr b="0" i="0" sz="1400" u="none" cap="none" strike="noStrike">
              <a:solidFill>
                <a:srgbClr val="000000"/>
              </a:solidFill>
              <a:latin typeface="Arial"/>
              <a:ea typeface="Arial"/>
              <a:cs typeface="Arial"/>
              <a:sym typeface="Arial"/>
            </a:endParaRPr>
          </a:p>
        </p:txBody>
      </p:sp>
      <p:sp>
        <p:nvSpPr>
          <p:cNvPr id="941" name="Google Shape;941;p55"/>
          <p:cNvSpPr txBox="1"/>
          <p:nvPr/>
        </p:nvSpPr>
        <p:spPr>
          <a:xfrm>
            <a:off x="3402981" y="1864702"/>
            <a:ext cx="2789663" cy="116955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 Don’t provide environment versions and explanations for model versioning.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Cambria"/>
                <a:ea typeface="Cambria"/>
                <a:cs typeface="Cambria"/>
                <a:sym typeface="Cambria"/>
              </a:rPr>
              <a:t>- Don’t provide model searching.</a:t>
            </a:r>
            <a:endParaRPr b="0" i="0" sz="1400" u="none" cap="none" strike="noStrike">
              <a:solidFill>
                <a:srgbClr val="000000"/>
              </a:solidFill>
              <a:latin typeface="Arial"/>
              <a:ea typeface="Arial"/>
              <a:cs typeface="Arial"/>
              <a:sym typeface="Arial"/>
            </a:endParaRPr>
          </a:p>
        </p:txBody>
      </p:sp>
      <p:sp>
        <p:nvSpPr>
          <p:cNvPr id="942" name="Google Shape;942;p55"/>
          <p:cNvSpPr txBox="1"/>
          <p:nvPr/>
        </p:nvSpPr>
        <p:spPr>
          <a:xfrm>
            <a:off x="6391508" y="1864702"/>
            <a:ext cx="2202366" cy="73866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 For model searching: can only search by registered models and active models.</a:t>
            </a:r>
            <a:endParaRPr b="0" i="0" sz="1400" u="none" cap="none" strike="noStrike">
              <a:solidFill>
                <a:srgbClr val="000000"/>
              </a:solidFill>
              <a:latin typeface="Arial"/>
              <a:ea typeface="Arial"/>
              <a:cs typeface="Arial"/>
              <a:sym typeface="Arial"/>
            </a:endParaRPr>
          </a:p>
        </p:txBody>
      </p:sp>
      <p:sp>
        <p:nvSpPr>
          <p:cNvPr id="943" name="Google Shape;943;p55"/>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56"/>
          <p:cNvSpPr txBox="1"/>
          <p:nvPr>
            <p:ph type="title"/>
          </p:nvPr>
        </p:nvSpPr>
        <p:spPr>
          <a:xfrm>
            <a:off x="2606004" y="2150850"/>
            <a:ext cx="2100466"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DEMO</a:t>
            </a:r>
            <a:endParaRPr/>
          </a:p>
        </p:txBody>
      </p:sp>
      <p:sp>
        <p:nvSpPr>
          <p:cNvPr id="949" name="Google Shape;949;p56"/>
          <p:cNvSpPr txBox="1"/>
          <p:nvPr>
            <p:ph idx="2" type="title"/>
          </p:nvPr>
        </p:nvSpPr>
        <p:spPr>
          <a:xfrm>
            <a:off x="720000" y="533550"/>
            <a:ext cx="824400" cy="70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06</a:t>
            </a:r>
            <a:endParaRPr/>
          </a:p>
        </p:txBody>
      </p:sp>
      <p:sp>
        <p:nvSpPr>
          <p:cNvPr id="950" name="Google Shape;950;p5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7"/>
          <p:cNvSpPr txBox="1"/>
          <p:nvPr>
            <p:ph type="title"/>
          </p:nvPr>
        </p:nvSpPr>
        <p:spPr>
          <a:xfrm>
            <a:off x="2685535" y="569825"/>
            <a:ext cx="3772930" cy="73066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4000"/>
              <a:t>Fashion MNIST</a:t>
            </a:r>
            <a:endParaRPr sz="4000"/>
          </a:p>
        </p:txBody>
      </p:sp>
      <p:pic>
        <p:nvPicPr>
          <p:cNvPr descr="Sample images from Fashion-MNIST dataset. | Download Scientific Diagram" id="956" name="Google Shape;956;p57"/>
          <p:cNvPicPr preferRelativeResize="0"/>
          <p:nvPr/>
        </p:nvPicPr>
        <p:blipFill rotWithShape="1">
          <a:blip r:embed="rId3">
            <a:alphaModFix/>
          </a:blip>
          <a:srcRect b="0" l="0" r="0" t="0"/>
          <a:stretch/>
        </p:blipFill>
        <p:spPr>
          <a:xfrm>
            <a:off x="1259541" y="1300493"/>
            <a:ext cx="6624917" cy="3273182"/>
          </a:xfrm>
          <a:prstGeom prst="rect">
            <a:avLst/>
          </a:prstGeom>
          <a:noFill/>
          <a:ln>
            <a:noFill/>
          </a:ln>
        </p:spPr>
      </p:pic>
      <p:sp>
        <p:nvSpPr>
          <p:cNvPr id="957" name="Google Shape;957;p5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descr="Artificial Neural Networks: Learning by Doing | The Scientist Magazine®" id="962" name="Google Shape;962;p58"/>
          <p:cNvPicPr preferRelativeResize="0"/>
          <p:nvPr/>
        </p:nvPicPr>
        <p:blipFill rotWithShape="1">
          <a:blip r:embed="rId3">
            <a:alphaModFix/>
          </a:blip>
          <a:srcRect b="0" l="0" r="0" t="0"/>
          <a:stretch/>
        </p:blipFill>
        <p:spPr>
          <a:xfrm>
            <a:off x="3729319" y="1061464"/>
            <a:ext cx="4315502" cy="3020572"/>
          </a:xfrm>
          <a:prstGeom prst="rect">
            <a:avLst/>
          </a:prstGeom>
          <a:noFill/>
          <a:ln>
            <a:noFill/>
          </a:ln>
        </p:spPr>
      </p:pic>
      <p:sp>
        <p:nvSpPr>
          <p:cNvPr id="963" name="Google Shape;963;p58"/>
          <p:cNvSpPr txBox="1"/>
          <p:nvPr>
            <p:ph type="title"/>
          </p:nvPr>
        </p:nvSpPr>
        <p:spPr>
          <a:xfrm>
            <a:off x="1099179" y="2150850"/>
            <a:ext cx="2419258" cy="84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sz="3000"/>
              <a:t>NEURAL NETWORK</a:t>
            </a:r>
            <a:endParaRPr sz="3000"/>
          </a:p>
        </p:txBody>
      </p:sp>
      <p:sp>
        <p:nvSpPr>
          <p:cNvPr id="964" name="Google Shape;964;p5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59"/>
          <p:cNvSpPr txBox="1"/>
          <p:nvPr>
            <p:ph type="title"/>
          </p:nvPr>
        </p:nvSpPr>
        <p:spPr>
          <a:xfrm>
            <a:off x="3462962" y="950717"/>
            <a:ext cx="2218076" cy="642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US" sz="6000"/>
              <a:t>Q &amp; A</a:t>
            </a:r>
            <a:endParaRPr sz="6000"/>
          </a:p>
        </p:txBody>
      </p:sp>
      <p:pic>
        <p:nvPicPr>
          <p:cNvPr id="970" name="Google Shape;970;p59"/>
          <p:cNvPicPr preferRelativeResize="0"/>
          <p:nvPr/>
        </p:nvPicPr>
        <p:blipFill rotWithShape="1">
          <a:blip r:embed="rId3">
            <a:alphaModFix/>
          </a:blip>
          <a:srcRect b="0" l="0" r="0" t="0"/>
          <a:stretch/>
        </p:blipFill>
        <p:spPr>
          <a:xfrm>
            <a:off x="2855259" y="1593017"/>
            <a:ext cx="3433482" cy="3158277"/>
          </a:xfrm>
          <a:prstGeom prst="rect">
            <a:avLst/>
          </a:prstGeom>
          <a:noFill/>
          <a:ln>
            <a:noFill/>
          </a:ln>
        </p:spPr>
      </p:pic>
      <p:sp>
        <p:nvSpPr>
          <p:cNvPr id="971" name="Google Shape;971;p5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Brief history – The solution</a:t>
            </a:r>
            <a:endParaRPr/>
          </a:p>
        </p:txBody>
      </p:sp>
      <p:sp>
        <p:nvSpPr>
          <p:cNvPr id="315" name="Google Shape;315;p6"/>
          <p:cNvSpPr txBox="1"/>
          <p:nvPr/>
        </p:nvSpPr>
        <p:spPr>
          <a:xfrm>
            <a:off x="720000" y="1189614"/>
            <a:ext cx="3392091" cy="70231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Data scientists worldwide faced similar challenges, losing their work results daily</a:t>
            </a:r>
            <a:endParaRPr b="0" i="0" sz="1000" u="none" cap="none" strike="noStrike">
              <a:solidFill>
                <a:srgbClr val="000000"/>
              </a:solidFill>
              <a:latin typeface="Arial"/>
              <a:ea typeface="Arial"/>
              <a:cs typeface="Arial"/>
              <a:sym typeface="Arial"/>
            </a:endParaRPr>
          </a:p>
        </p:txBody>
      </p:sp>
      <p:sp>
        <p:nvSpPr>
          <p:cNvPr id="316" name="Google Shape;316;p6"/>
          <p:cNvSpPr txBox="1"/>
          <p:nvPr/>
        </p:nvSpPr>
        <p:spPr>
          <a:xfrm>
            <a:off x="4385327" y="2310140"/>
            <a:ext cx="3682023"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Motivated the Neptune production team to create a solution available to all – </a:t>
            </a:r>
            <a:r>
              <a:rPr b="1" i="0" lang="en-US" sz="1400" u="none" cap="none" strike="noStrike">
                <a:solidFill>
                  <a:srgbClr val="000000"/>
                </a:solidFill>
                <a:latin typeface="Cambria"/>
                <a:ea typeface="Cambria"/>
                <a:cs typeface="Cambria"/>
                <a:sym typeface="Cambria"/>
              </a:rPr>
              <a:t>Neptune AI</a:t>
            </a:r>
            <a:endParaRPr b="1" i="0" sz="1400" u="none" cap="none" strike="noStrike">
              <a:solidFill>
                <a:srgbClr val="000000"/>
              </a:solidFill>
              <a:latin typeface="Arial"/>
              <a:ea typeface="Arial"/>
              <a:cs typeface="Arial"/>
              <a:sym typeface="Arial"/>
            </a:endParaRPr>
          </a:p>
        </p:txBody>
      </p:sp>
      <p:pic>
        <p:nvPicPr>
          <p:cNvPr descr="Jobs at neptune.ai" id="317" name="Google Shape;317;p6"/>
          <p:cNvPicPr preferRelativeResize="0"/>
          <p:nvPr/>
        </p:nvPicPr>
        <p:blipFill rotWithShape="1">
          <a:blip r:embed="rId3">
            <a:alphaModFix/>
          </a:blip>
          <a:srcRect b="0" l="0" r="0" t="0"/>
          <a:stretch/>
        </p:blipFill>
        <p:spPr>
          <a:xfrm>
            <a:off x="720000" y="3181935"/>
            <a:ext cx="4051610" cy="1516540"/>
          </a:xfrm>
          <a:prstGeom prst="rect">
            <a:avLst/>
          </a:prstGeom>
          <a:noFill/>
          <a:ln>
            <a:noFill/>
          </a:ln>
        </p:spPr>
      </p:pic>
      <p:cxnSp>
        <p:nvCxnSpPr>
          <p:cNvPr id="318" name="Google Shape;318;p6"/>
          <p:cNvCxnSpPr>
            <a:stCxn id="315" idx="2"/>
            <a:endCxn id="316" idx="1"/>
          </p:cNvCxnSpPr>
          <p:nvPr/>
        </p:nvCxnSpPr>
        <p:spPr>
          <a:xfrm flipH="1" rot="-5400000">
            <a:off x="3060746" y="1247226"/>
            <a:ext cx="679800" cy="1969200"/>
          </a:xfrm>
          <a:prstGeom prst="curvedConnector2">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319" name="Google Shape;319;p6"/>
          <p:cNvCxnSpPr>
            <a:stCxn id="316" idx="2"/>
            <a:endCxn id="317" idx="3"/>
          </p:cNvCxnSpPr>
          <p:nvPr/>
        </p:nvCxnSpPr>
        <p:spPr>
          <a:xfrm rot="5400000">
            <a:off x="4945639" y="2659360"/>
            <a:ext cx="1106700" cy="1454700"/>
          </a:xfrm>
          <a:prstGeom prst="curvedConnector2">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sp>
        <p:nvSpPr>
          <p:cNvPr id="320" name="Google Shape;320;p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60"/>
          <p:cNvSpPr txBox="1"/>
          <p:nvPr>
            <p:ph type="title"/>
          </p:nvPr>
        </p:nvSpPr>
        <p:spPr>
          <a:xfrm>
            <a:off x="1906293" y="726598"/>
            <a:ext cx="5331414" cy="162103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US" sz="4000"/>
              <a:t>THANKS FOR LISTENING</a:t>
            </a:r>
            <a:endParaRPr sz="4000"/>
          </a:p>
        </p:txBody>
      </p:sp>
      <p:sp>
        <p:nvSpPr>
          <p:cNvPr id="977" name="Google Shape;977;p6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61"/>
          <p:cNvSpPr/>
          <p:nvPr/>
        </p:nvSpPr>
        <p:spPr>
          <a:xfrm>
            <a:off x="6042849" y="1880778"/>
            <a:ext cx="2446946" cy="2480303"/>
          </a:xfrm>
          <a:prstGeom prst="roundRect">
            <a:avLst>
              <a:gd fmla="val 0" name="adj"/>
            </a:avLst>
          </a:prstGeom>
          <a:solidFill>
            <a:schemeClr val="accent2"/>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3" name="Google Shape;983;p61"/>
          <p:cNvSpPr/>
          <p:nvPr/>
        </p:nvSpPr>
        <p:spPr>
          <a:xfrm>
            <a:off x="3396293" y="1880778"/>
            <a:ext cx="2417209" cy="2480303"/>
          </a:xfrm>
          <a:prstGeom prst="roundRect">
            <a:avLst>
              <a:gd fmla="val 0" name="adj"/>
            </a:avLst>
          </a:prstGeom>
          <a:solidFill>
            <a:schemeClr val="accent2"/>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4" name="Google Shape;984;p61"/>
          <p:cNvSpPr/>
          <p:nvPr/>
        </p:nvSpPr>
        <p:spPr>
          <a:xfrm>
            <a:off x="720000" y="1880779"/>
            <a:ext cx="2446946" cy="2480303"/>
          </a:xfrm>
          <a:prstGeom prst="roundRect">
            <a:avLst>
              <a:gd fmla="val 0" name="adj"/>
            </a:avLst>
          </a:prstGeom>
          <a:solidFill>
            <a:schemeClr val="accent2"/>
          </a:solidFill>
          <a:ln cap="flat" cmpd="sng" w="25400">
            <a:solidFill>
              <a:srgbClr val="6B6B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5" name="Google Shape;985;p6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 – Data versioning</a:t>
            </a:r>
            <a:endParaRPr/>
          </a:p>
        </p:txBody>
      </p:sp>
      <p:sp>
        <p:nvSpPr>
          <p:cNvPr id="986" name="Google Shape;986;p61"/>
          <p:cNvSpPr txBox="1"/>
          <p:nvPr/>
        </p:nvSpPr>
        <p:spPr>
          <a:xfrm>
            <a:off x="720000" y="996847"/>
            <a:ext cx="7769795" cy="490617"/>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Logging experiment and model training metadata that happens during machine learning run.</a:t>
            </a:r>
            <a:endParaRPr b="0" i="0" sz="1400" u="none" cap="none" strike="noStrike">
              <a:solidFill>
                <a:srgbClr val="000000"/>
              </a:solidFill>
              <a:latin typeface="Arial"/>
              <a:ea typeface="Arial"/>
              <a:cs typeface="Arial"/>
              <a:sym typeface="Arial"/>
            </a:endParaRPr>
          </a:p>
        </p:txBody>
      </p:sp>
      <p:sp>
        <p:nvSpPr>
          <p:cNvPr id="987" name="Google Shape;987;p61"/>
          <p:cNvSpPr txBox="1"/>
          <p:nvPr/>
        </p:nvSpPr>
        <p:spPr>
          <a:xfrm>
            <a:off x="749737" y="1975663"/>
            <a:ext cx="2387472" cy="1936559"/>
          </a:xfrm>
          <a:prstGeom prst="rect">
            <a:avLst/>
          </a:prstGeom>
          <a:noFill/>
          <a:ln>
            <a:noFill/>
          </a:ln>
        </p:spPr>
        <p:txBody>
          <a:bodyPr anchorCtr="0" anchor="t" bIns="91425" lIns="91425" spcFirstLastPara="1" rIns="91425" wrap="square" tIns="91425">
            <a:noAutofit/>
          </a:bodyPr>
          <a:lstStyle/>
          <a:p>
            <a:pPr indent="-88900" lvl="0" marL="0" marR="0" rtl="0" algn="just">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ambria"/>
                <a:ea typeface="Cambria"/>
                <a:cs typeface="Cambria"/>
                <a:sym typeface="Cambria"/>
              </a:rPr>
              <a:t>Metrics, hyperparameters, learning curves, training code and configuration files.</a:t>
            </a:r>
            <a:endParaRPr/>
          </a:p>
          <a:p>
            <a:pPr indent="-88900" lvl="0" marL="0" marR="0" rtl="0" algn="just">
              <a:lnSpc>
                <a:spcPct val="100000"/>
              </a:lnSpc>
              <a:spcBef>
                <a:spcPts val="800"/>
              </a:spcBef>
              <a:spcAft>
                <a:spcPts val="800"/>
              </a:spcAft>
              <a:buClr>
                <a:srgbClr val="000000"/>
              </a:buClr>
              <a:buSzPts val="1400"/>
              <a:buFont typeface="Arial"/>
              <a:buChar char="•"/>
            </a:pPr>
            <a:r>
              <a:rPr b="0" i="0" lang="en-US" sz="1400" u="none" cap="none" strike="noStrike">
                <a:solidFill>
                  <a:srgbClr val="000000"/>
                </a:solidFill>
                <a:latin typeface="Cambria"/>
                <a:ea typeface="Cambria"/>
                <a:cs typeface="Cambria"/>
                <a:sym typeface="Cambria"/>
              </a:rPr>
              <a:t>Predictions (images, tables, etc.), diagnostic charts (confusion matrix, ROC curve, etc.) </a:t>
            </a:r>
            <a:endParaRPr/>
          </a:p>
        </p:txBody>
      </p:sp>
      <p:sp>
        <p:nvSpPr>
          <p:cNvPr id="988" name="Google Shape;988;p61"/>
          <p:cNvSpPr txBox="1"/>
          <p:nvPr/>
        </p:nvSpPr>
        <p:spPr>
          <a:xfrm>
            <a:off x="3426029" y="1975663"/>
            <a:ext cx="2387473" cy="2306617"/>
          </a:xfrm>
          <a:prstGeom prst="rect">
            <a:avLst/>
          </a:prstGeom>
          <a:noFill/>
          <a:ln>
            <a:noFill/>
          </a:ln>
        </p:spPr>
        <p:txBody>
          <a:bodyPr anchorCtr="0" anchor="t" bIns="91425" lIns="91425" spcFirstLastPara="1" rIns="91425" wrap="square" tIns="91425">
            <a:noAutofit/>
          </a:bodyPr>
          <a:lstStyle/>
          <a:p>
            <a:pPr indent="-88900" lvl="0" marL="0" marR="0" rtl="0" algn="just">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Cambria"/>
                <a:ea typeface="Cambria"/>
                <a:cs typeface="Cambria"/>
                <a:sym typeface="Cambria"/>
              </a:rPr>
              <a:t>Console and hardware logs, model binary or location to your model asset.</a:t>
            </a:r>
            <a:endParaRPr/>
          </a:p>
          <a:p>
            <a:pPr indent="-88900" lvl="0" marL="0" marR="0" rtl="0" algn="just">
              <a:lnSpc>
                <a:spcPct val="100000"/>
              </a:lnSpc>
              <a:spcBef>
                <a:spcPts val="800"/>
              </a:spcBef>
              <a:spcAft>
                <a:spcPts val="0"/>
              </a:spcAft>
              <a:buClr>
                <a:srgbClr val="000000"/>
              </a:buClr>
              <a:buSzPts val="1400"/>
              <a:buFont typeface="Arial"/>
              <a:buChar char="•"/>
            </a:pPr>
            <a:r>
              <a:rPr b="0" i="0" lang="en-US" sz="1400" u="none" cap="none" strike="noStrike">
                <a:solidFill>
                  <a:srgbClr val="000000"/>
                </a:solidFill>
                <a:latin typeface="Cambria"/>
                <a:ea typeface="Cambria"/>
                <a:cs typeface="Cambria"/>
                <a:sym typeface="Cambria"/>
              </a:rPr>
              <a:t>Dataset versions, links to recorded model training runs and experiments. </a:t>
            </a:r>
            <a:endParaRPr/>
          </a:p>
          <a:p>
            <a:pPr indent="-88900" lvl="0" marL="0" marR="0" rtl="0" algn="just">
              <a:lnSpc>
                <a:spcPct val="100000"/>
              </a:lnSpc>
              <a:spcBef>
                <a:spcPts val="800"/>
              </a:spcBef>
              <a:spcAft>
                <a:spcPts val="800"/>
              </a:spcAft>
              <a:buClr>
                <a:srgbClr val="000000"/>
              </a:buClr>
              <a:buSzPts val="1400"/>
              <a:buFont typeface="Arial"/>
              <a:buChar char="•"/>
            </a:pPr>
            <a:r>
              <a:rPr b="0" i="0" lang="en-US" sz="1400" u="none" cap="none" strike="noStrike">
                <a:solidFill>
                  <a:srgbClr val="000000"/>
                </a:solidFill>
                <a:latin typeface="Cambria"/>
                <a:ea typeface="Cambria"/>
                <a:cs typeface="Cambria"/>
                <a:sym typeface="Cambria"/>
              </a:rPr>
              <a:t>Who trained the model? Model descriptions and notes.</a:t>
            </a:r>
            <a:endParaRPr/>
          </a:p>
        </p:txBody>
      </p:sp>
      <p:sp>
        <p:nvSpPr>
          <p:cNvPr id="989" name="Google Shape;989;p61"/>
          <p:cNvSpPr txBox="1"/>
          <p:nvPr/>
        </p:nvSpPr>
        <p:spPr>
          <a:xfrm>
            <a:off x="6180937" y="1950448"/>
            <a:ext cx="2170770" cy="1961774"/>
          </a:xfrm>
          <a:prstGeom prst="rect">
            <a:avLst/>
          </a:prstGeom>
          <a:noFill/>
          <a:ln>
            <a:noFill/>
          </a:ln>
        </p:spPr>
        <p:txBody>
          <a:bodyPr anchorCtr="0" anchor="t" bIns="91425" lIns="91425" spcFirstLastPara="1" rIns="91425" wrap="square" tIns="91425">
            <a:noAutofit/>
          </a:bodyPr>
          <a:lstStyle/>
          <a:p>
            <a:pPr indent="-88900" lvl="0" marL="0" marR="0" rtl="0" algn="just">
              <a:lnSpc>
                <a:spcPct val="100000"/>
              </a:lnSpc>
              <a:spcBef>
                <a:spcPts val="0"/>
              </a:spcBef>
              <a:spcAft>
                <a:spcPts val="800"/>
              </a:spcAft>
              <a:buClr>
                <a:srgbClr val="000000"/>
              </a:buClr>
              <a:buSzPts val="1400"/>
              <a:buFont typeface="Arial"/>
              <a:buChar char="•"/>
            </a:pPr>
            <a:r>
              <a:rPr b="1" i="0" lang="en-US" sz="1400" u="none" cap="none" strike="noStrike">
                <a:solidFill>
                  <a:srgbClr val="000000"/>
                </a:solidFill>
                <a:latin typeface="Cambria"/>
                <a:ea typeface="Cambria"/>
                <a:cs typeface="Cambria"/>
                <a:sym typeface="Cambria"/>
              </a:rPr>
              <a:t>artifact metadata </a:t>
            </a:r>
            <a:r>
              <a:rPr b="0" i="0" lang="en-US" sz="1400" u="none" cap="none" strike="noStrike">
                <a:solidFill>
                  <a:srgbClr val="000000"/>
                </a:solidFill>
                <a:latin typeface="Cambria"/>
                <a:ea typeface="Cambria"/>
                <a:cs typeface="Cambria"/>
                <a:sym typeface="Cambria"/>
              </a:rPr>
              <a:t>such as: dataset hash, preview the dataset/prediction (head of the table, snapshot of the image folder), description, feature column names (for tabular data)...</a:t>
            </a:r>
            <a:endParaRPr b="0" i="0" sz="1100" u="none" cap="none" strike="noStrike">
              <a:solidFill>
                <a:srgbClr val="000000"/>
              </a:solidFill>
              <a:latin typeface="Cambria"/>
              <a:ea typeface="Cambria"/>
              <a:cs typeface="Cambria"/>
              <a:sym typeface="Cambria"/>
            </a:endParaRPr>
          </a:p>
        </p:txBody>
      </p:sp>
      <p:sp>
        <p:nvSpPr>
          <p:cNvPr id="990" name="Google Shape;990;p6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6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Application – Experiment tracking</a:t>
            </a:r>
            <a:endParaRPr/>
          </a:p>
        </p:txBody>
      </p:sp>
      <p:sp>
        <p:nvSpPr>
          <p:cNvPr id="996" name="Google Shape;996;p62"/>
          <p:cNvSpPr txBox="1"/>
          <p:nvPr/>
        </p:nvSpPr>
        <p:spPr>
          <a:xfrm>
            <a:off x="720000" y="1133696"/>
            <a:ext cx="7704000"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All the logged metadata can be used for experiment tracking that helps to organize your machine learning experimentation in a single place by:</a:t>
            </a:r>
            <a:endParaRPr b="0" i="0" sz="1400" u="none" cap="none" strike="noStrike">
              <a:solidFill>
                <a:srgbClr val="000000"/>
              </a:solidFill>
              <a:latin typeface="Arial"/>
              <a:ea typeface="Arial"/>
              <a:cs typeface="Arial"/>
              <a:sym typeface="Arial"/>
            </a:endParaRPr>
          </a:p>
        </p:txBody>
      </p:sp>
      <p:sp>
        <p:nvSpPr>
          <p:cNvPr id="997" name="Google Shape;997;p62"/>
          <p:cNvSpPr txBox="1"/>
          <p:nvPr/>
        </p:nvSpPr>
        <p:spPr>
          <a:xfrm>
            <a:off x="1182029" y="1927813"/>
            <a:ext cx="6423103"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chemeClr val="dk1"/>
                </a:solidFill>
                <a:latin typeface="Cambria"/>
                <a:ea typeface="Cambria"/>
                <a:cs typeface="Cambria"/>
                <a:sym typeface="Cambria"/>
              </a:rPr>
              <a:t>Metrics, parameters, images, and other machine learning metadata can be logged and displayed.</a:t>
            </a:r>
            <a:endParaRPr/>
          </a:p>
        </p:txBody>
      </p:sp>
      <p:sp>
        <p:nvSpPr>
          <p:cNvPr id="998" name="Google Shape;998;p62"/>
          <p:cNvSpPr txBox="1"/>
          <p:nvPr/>
        </p:nvSpPr>
        <p:spPr>
          <a:xfrm>
            <a:off x="1182029" y="2540990"/>
            <a:ext cx="6073697"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Organizing charts, search, group, and compare experiments with no effort.</a:t>
            </a:r>
            <a:endParaRPr/>
          </a:p>
        </p:txBody>
      </p:sp>
      <p:sp>
        <p:nvSpPr>
          <p:cNvPr id="999" name="Google Shape;999;p62"/>
          <p:cNvSpPr txBox="1"/>
          <p:nvPr/>
        </p:nvSpPr>
        <p:spPr>
          <a:xfrm>
            <a:off x="1182029" y="3036196"/>
            <a:ext cx="55451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Experiments can be visualized and debugged in real-time.</a:t>
            </a:r>
            <a:endParaRPr/>
          </a:p>
        </p:txBody>
      </p:sp>
      <p:sp>
        <p:nvSpPr>
          <p:cNvPr id="1000" name="Google Shape;1000;p62"/>
          <p:cNvSpPr txBox="1"/>
          <p:nvPr/>
        </p:nvSpPr>
        <p:spPr>
          <a:xfrm>
            <a:off x="1182029" y="3533537"/>
            <a:ext cx="701628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You are sharing results with your team by sending a persistent link.</a:t>
            </a:r>
            <a:endParaRPr/>
          </a:p>
        </p:txBody>
      </p:sp>
      <p:sp>
        <p:nvSpPr>
          <p:cNvPr id="1001" name="Google Shape;1001;p62"/>
          <p:cNvSpPr txBox="1"/>
          <p:nvPr/>
        </p:nvSpPr>
        <p:spPr>
          <a:xfrm>
            <a:off x="1182029" y="4028743"/>
            <a:ext cx="40238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mbria"/>
                <a:ea typeface="Cambria"/>
                <a:cs typeface="Cambria"/>
                <a:sym typeface="Cambria"/>
              </a:rPr>
              <a:t>Querying experiment metadata programmatically.</a:t>
            </a:r>
            <a:endParaRPr/>
          </a:p>
        </p:txBody>
      </p:sp>
      <p:cxnSp>
        <p:nvCxnSpPr>
          <p:cNvPr id="1002" name="Google Shape;1002;p62"/>
          <p:cNvCxnSpPr>
            <a:stCxn id="997" idx="1"/>
          </p:cNvCxnSpPr>
          <p:nvPr/>
        </p:nvCxnSpPr>
        <p:spPr>
          <a:xfrm rot="10800000">
            <a:off x="230429" y="2189423"/>
            <a:ext cx="951600" cy="0"/>
          </a:xfrm>
          <a:prstGeom prst="straightConnector1">
            <a:avLst/>
          </a:prstGeom>
          <a:noFill/>
          <a:ln cap="flat" cmpd="sng" w="19050">
            <a:solidFill>
              <a:schemeClr val="dk1"/>
            </a:solidFill>
            <a:prstDash val="solid"/>
            <a:round/>
            <a:headEnd len="sm" w="sm" type="none"/>
            <a:tailEnd len="sm" w="sm" type="none"/>
          </a:ln>
        </p:spPr>
      </p:cxnSp>
      <p:cxnSp>
        <p:nvCxnSpPr>
          <p:cNvPr id="1003" name="Google Shape;1003;p62"/>
          <p:cNvCxnSpPr/>
          <p:nvPr/>
        </p:nvCxnSpPr>
        <p:spPr>
          <a:xfrm rot="10800000">
            <a:off x="230459" y="2698662"/>
            <a:ext cx="951570" cy="0"/>
          </a:xfrm>
          <a:prstGeom prst="straightConnector1">
            <a:avLst/>
          </a:prstGeom>
          <a:noFill/>
          <a:ln cap="flat" cmpd="sng" w="19050">
            <a:solidFill>
              <a:schemeClr val="dk1"/>
            </a:solidFill>
            <a:prstDash val="solid"/>
            <a:round/>
            <a:headEnd len="sm" w="sm" type="none"/>
            <a:tailEnd len="sm" w="sm" type="none"/>
          </a:ln>
        </p:spPr>
      </p:cxnSp>
      <p:cxnSp>
        <p:nvCxnSpPr>
          <p:cNvPr id="1004" name="Google Shape;1004;p62"/>
          <p:cNvCxnSpPr/>
          <p:nvPr/>
        </p:nvCxnSpPr>
        <p:spPr>
          <a:xfrm rot="10800000">
            <a:off x="230459" y="3207901"/>
            <a:ext cx="951570" cy="0"/>
          </a:xfrm>
          <a:prstGeom prst="straightConnector1">
            <a:avLst/>
          </a:prstGeom>
          <a:noFill/>
          <a:ln cap="flat" cmpd="sng" w="19050">
            <a:solidFill>
              <a:schemeClr val="dk1"/>
            </a:solidFill>
            <a:prstDash val="solid"/>
            <a:round/>
            <a:headEnd len="sm" w="sm" type="none"/>
            <a:tailEnd len="sm" w="sm" type="none"/>
          </a:ln>
        </p:spPr>
      </p:cxnSp>
      <p:cxnSp>
        <p:nvCxnSpPr>
          <p:cNvPr id="1005" name="Google Shape;1005;p62"/>
          <p:cNvCxnSpPr/>
          <p:nvPr/>
        </p:nvCxnSpPr>
        <p:spPr>
          <a:xfrm rot="10800000">
            <a:off x="230459" y="3717140"/>
            <a:ext cx="951570" cy="0"/>
          </a:xfrm>
          <a:prstGeom prst="straightConnector1">
            <a:avLst/>
          </a:prstGeom>
          <a:noFill/>
          <a:ln cap="flat" cmpd="sng" w="19050">
            <a:solidFill>
              <a:schemeClr val="dk1"/>
            </a:solidFill>
            <a:prstDash val="solid"/>
            <a:round/>
            <a:headEnd len="sm" w="sm" type="none"/>
            <a:tailEnd len="sm" w="sm" type="none"/>
          </a:ln>
        </p:spPr>
      </p:cxnSp>
      <p:cxnSp>
        <p:nvCxnSpPr>
          <p:cNvPr id="1006" name="Google Shape;1006;p62"/>
          <p:cNvCxnSpPr/>
          <p:nvPr/>
        </p:nvCxnSpPr>
        <p:spPr>
          <a:xfrm rot="10800000">
            <a:off x="230459" y="4226379"/>
            <a:ext cx="951570" cy="0"/>
          </a:xfrm>
          <a:prstGeom prst="straightConnector1">
            <a:avLst/>
          </a:prstGeom>
          <a:noFill/>
          <a:ln cap="flat" cmpd="sng" w="19050">
            <a:solidFill>
              <a:schemeClr val="dk1"/>
            </a:solidFill>
            <a:prstDash val="solid"/>
            <a:round/>
            <a:headEnd len="sm" w="sm" type="none"/>
            <a:tailEnd len="sm" w="sm" type="none"/>
          </a:ln>
        </p:spPr>
      </p:cxnSp>
      <p:sp>
        <p:nvSpPr>
          <p:cNvPr id="1007" name="Google Shape;1007;p62"/>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Web Application – Model registry</a:t>
            </a:r>
            <a:endParaRPr/>
          </a:p>
        </p:txBody>
      </p:sp>
      <p:sp>
        <p:nvSpPr>
          <p:cNvPr id="1013" name="Google Shape;1013;p63"/>
          <p:cNvSpPr txBox="1"/>
          <p:nvPr/>
        </p:nvSpPr>
        <p:spPr>
          <a:xfrm>
            <a:off x="720000" y="1133696"/>
            <a:ext cx="7704000" cy="73866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383838"/>
                </a:solidFill>
                <a:latin typeface="Cambria"/>
                <a:ea typeface="Cambria"/>
                <a:cs typeface="Cambria"/>
                <a:sym typeface="Cambria"/>
              </a:rPr>
              <a:t>Storing your model in a central model registry and making it repeatable and traceable. You may version, save, organize, and query models from model development through deployment. Model registry can be used for a variety of purposes, including:</a:t>
            </a:r>
            <a:endParaRPr b="0" i="0" sz="1400" u="none" cap="none" strike="noStrike">
              <a:solidFill>
                <a:srgbClr val="000000"/>
              </a:solidFill>
              <a:latin typeface="Arial"/>
              <a:ea typeface="Arial"/>
              <a:cs typeface="Arial"/>
              <a:sym typeface="Arial"/>
            </a:endParaRPr>
          </a:p>
        </p:txBody>
      </p:sp>
      <p:sp>
        <p:nvSpPr>
          <p:cNvPr id="1014" name="Google Shape;1014;p63"/>
          <p:cNvSpPr txBox="1"/>
          <p:nvPr/>
        </p:nvSpPr>
        <p:spPr>
          <a:xfrm>
            <a:off x="1182029" y="2131622"/>
            <a:ext cx="6423103"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383838"/>
                </a:solidFill>
                <a:latin typeface="Cambria"/>
                <a:ea typeface="Cambria"/>
                <a:cs typeface="Cambria"/>
                <a:sym typeface="Cambria"/>
              </a:rPr>
              <a:t>Know precisely how every model is built.</a:t>
            </a:r>
            <a:endParaRPr/>
          </a:p>
        </p:txBody>
      </p:sp>
      <p:sp>
        <p:nvSpPr>
          <p:cNvPr id="1015" name="Google Shape;1015;p63"/>
          <p:cNvSpPr txBox="1"/>
          <p:nvPr/>
        </p:nvSpPr>
        <p:spPr>
          <a:xfrm>
            <a:off x="1182029" y="2540990"/>
            <a:ext cx="6646127"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383838"/>
                </a:solidFill>
                <a:latin typeface="Cambria"/>
                <a:ea typeface="Cambria"/>
                <a:cs typeface="Cambria"/>
                <a:sym typeface="Cambria"/>
              </a:rPr>
              <a:t>Record dataset, codes, parameters, model binaries, and more for every training run.</a:t>
            </a:r>
            <a:endParaRPr/>
          </a:p>
        </p:txBody>
      </p:sp>
      <p:sp>
        <p:nvSpPr>
          <p:cNvPr id="1016" name="Google Shape;1016;p63"/>
          <p:cNvSpPr txBox="1"/>
          <p:nvPr/>
        </p:nvSpPr>
        <p:spPr>
          <a:xfrm>
            <a:off x="1182029" y="3036196"/>
            <a:ext cx="5545153"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383838"/>
                </a:solidFill>
                <a:latin typeface="Cambria"/>
                <a:ea typeface="Cambria"/>
                <a:cs typeface="Cambria"/>
                <a:sym typeface="Cambria"/>
              </a:rPr>
              <a:t>The test set prediction previews and model explanations.</a:t>
            </a:r>
            <a:endParaRPr/>
          </a:p>
        </p:txBody>
      </p:sp>
      <p:sp>
        <p:nvSpPr>
          <p:cNvPr id="1017" name="Google Shape;1017;p63"/>
          <p:cNvSpPr txBox="1"/>
          <p:nvPr/>
        </p:nvSpPr>
        <p:spPr>
          <a:xfrm>
            <a:off x="1182029" y="3533537"/>
            <a:ext cx="7016282"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383838"/>
                </a:solidFill>
                <a:latin typeface="Cambria"/>
                <a:ea typeface="Cambria"/>
                <a:cs typeface="Cambria"/>
                <a:sym typeface="Cambria"/>
              </a:rPr>
              <a:t>Get back to every model building metadata even months after.</a:t>
            </a:r>
            <a:endParaRPr/>
          </a:p>
        </p:txBody>
      </p:sp>
      <p:sp>
        <p:nvSpPr>
          <p:cNvPr id="1018" name="Google Shape;1018;p63"/>
          <p:cNvSpPr txBox="1"/>
          <p:nvPr/>
        </p:nvSpPr>
        <p:spPr>
          <a:xfrm>
            <a:off x="1182029" y="4072490"/>
            <a:ext cx="5234125" cy="30777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rgbClr val="383838"/>
                </a:solidFill>
                <a:latin typeface="Cambria"/>
                <a:ea typeface="Cambria"/>
                <a:cs typeface="Cambria"/>
                <a:sym typeface="Cambria"/>
              </a:rPr>
              <a:t>Share models with your team and access them programmatically.</a:t>
            </a:r>
            <a:endParaRPr/>
          </a:p>
        </p:txBody>
      </p:sp>
      <p:cxnSp>
        <p:nvCxnSpPr>
          <p:cNvPr id="1019" name="Google Shape;1019;p63"/>
          <p:cNvCxnSpPr>
            <a:stCxn id="1014" idx="1"/>
          </p:cNvCxnSpPr>
          <p:nvPr/>
        </p:nvCxnSpPr>
        <p:spPr>
          <a:xfrm rot="10800000">
            <a:off x="230429" y="2285511"/>
            <a:ext cx="951600" cy="0"/>
          </a:xfrm>
          <a:prstGeom prst="straightConnector1">
            <a:avLst/>
          </a:prstGeom>
          <a:noFill/>
          <a:ln cap="flat" cmpd="sng" w="19050">
            <a:solidFill>
              <a:schemeClr val="dk1"/>
            </a:solidFill>
            <a:prstDash val="solid"/>
            <a:round/>
            <a:headEnd len="sm" w="sm" type="none"/>
            <a:tailEnd len="sm" w="sm" type="none"/>
          </a:ln>
        </p:spPr>
      </p:cxnSp>
      <p:cxnSp>
        <p:nvCxnSpPr>
          <p:cNvPr id="1020" name="Google Shape;1020;p63"/>
          <p:cNvCxnSpPr/>
          <p:nvPr/>
        </p:nvCxnSpPr>
        <p:spPr>
          <a:xfrm rot="10800000">
            <a:off x="230459" y="2698662"/>
            <a:ext cx="951570" cy="0"/>
          </a:xfrm>
          <a:prstGeom prst="straightConnector1">
            <a:avLst/>
          </a:prstGeom>
          <a:noFill/>
          <a:ln cap="flat" cmpd="sng" w="19050">
            <a:solidFill>
              <a:schemeClr val="dk1"/>
            </a:solidFill>
            <a:prstDash val="solid"/>
            <a:round/>
            <a:headEnd len="sm" w="sm" type="none"/>
            <a:tailEnd len="sm" w="sm" type="none"/>
          </a:ln>
        </p:spPr>
      </p:cxnSp>
      <p:cxnSp>
        <p:nvCxnSpPr>
          <p:cNvPr id="1021" name="Google Shape;1021;p63"/>
          <p:cNvCxnSpPr/>
          <p:nvPr/>
        </p:nvCxnSpPr>
        <p:spPr>
          <a:xfrm rot="10800000">
            <a:off x="230459" y="3207901"/>
            <a:ext cx="951570" cy="0"/>
          </a:xfrm>
          <a:prstGeom prst="straightConnector1">
            <a:avLst/>
          </a:prstGeom>
          <a:noFill/>
          <a:ln cap="flat" cmpd="sng" w="19050">
            <a:solidFill>
              <a:schemeClr val="dk1"/>
            </a:solidFill>
            <a:prstDash val="solid"/>
            <a:round/>
            <a:headEnd len="sm" w="sm" type="none"/>
            <a:tailEnd len="sm" w="sm" type="none"/>
          </a:ln>
        </p:spPr>
      </p:cxnSp>
      <p:cxnSp>
        <p:nvCxnSpPr>
          <p:cNvPr id="1022" name="Google Shape;1022;p63"/>
          <p:cNvCxnSpPr/>
          <p:nvPr/>
        </p:nvCxnSpPr>
        <p:spPr>
          <a:xfrm rot="10800000">
            <a:off x="230459" y="3717140"/>
            <a:ext cx="951570" cy="0"/>
          </a:xfrm>
          <a:prstGeom prst="straightConnector1">
            <a:avLst/>
          </a:prstGeom>
          <a:noFill/>
          <a:ln cap="flat" cmpd="sng" w="19050">
            <a:solidFill>
              <a:schemeClr val="dk1"/>
            </a:solidFill>
            <a:prstDash val="solid"/>
            <a:round/>
            <a:headEnd len="sm" w="sm" type="none"/>
            <a:tailEnd len="sm" w="sm" type="none"/>
          </a:ln>
        </p:spPr>
      </p:cxnSp>
      <p:cxnSp>
        <p:nvCxnSpPr>
          <p:cNvPr id="1023" name="Google Shape;1023;p63"/>
          <p:cNvCxnSpPr/>
          <p:nvPr/>
        </p:nvCxnSpPr>
        <p:spPr>
          <a:xfrm rot="10800000">
            <a:off x="230459" y="4226379"/>
            <a:ext cx="951570" cy="0"/>
          </a:xfrm>
          <a:prstGeom prst="straightConnector1">
            <a:avLst/>
          </a:prstGeom>
          <a:noFill/>
          <a:ln cap="flat" cmpd="sng" w="19050">
            <a:solidFill>
              <a:schemeClr val="dk1"/>
            </a:solidFill>
            <a:prstDash val="solid"/>
            <a:round/>
            <a:headEnd len="sm" w="sm" type="none"/>
            <a:tailEnd len="sm" w="sm" type="none"/>
          </a:ln>
        </p:spPr>
      </p:cxnSp>
      <p:sp>
        <p:nvSpPr>
          <p:cNvPr id="1024" name="Google Shape;1024;p6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cxnSp>
        <p:nvCxnSpPr>
          <p:cNvPr id="325" name="Google Shape;325;p7"/>
          <p:cNvCxnSpPr/>
          <p:nvPr/>
        </p:nvCxnSpPr>
        <p:spPr>
          <a:xfrm>
            <a:off x="-483220" y="2996764"/>
            <a:ext cx="9686693" cy="0"/>
          </a:xfrm>
          <a:prstGeom prst="straightConnector1">
            <a:avLst/>
          </a:prstGeom>
          <a:noFill/>
          <a:ln cap="flat" cmpd="sng" w="19050">
            <a:solidFill>
              <a:schemeClr val="dk1"/>
            </a:solidFill>
            <a:prstDash val="solid"/>
            <a:round/>
            <a:headEnd len="sm" w="sm" type="none"/>
            <a:tailEnd len="sm" w="sm" type="none"/>
          </a:ln>
        </p:spPr>
      </p:cxnSp>
      <p:sp>
        <p:nvSpPr>
          <p:cNvPr id="326" name="Google Shape;326;p7"/>
          <p:cNvSpPr/>
          <p:nvPr/>
        </p:nvSpPr>
        <p:spPr>
          <a:xfrm>
            <a:off x="6040438" y="2103398"/>
            <a:ext cx="2286023" cy="1687551"/>
          </a:xfrm>
          <a:prstGeom prst="roundRect">
            <a:avLst>
              <a:gd fmla="val 16667" name="adj"/>
            </a:avLst>
          </a:prstGeom>
          <a:solidFill>
            <a:srgbClr val="D0D0D0"/>
          </a:solidFill>
          <a:ln cap="flat" cmpd="sng" w="25400">
            <a:solidFill>
              <a:srgbClr val="323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7" name="Google Shape;327;p7"/>
          <p:cNvSpPr/>
          <p:nvPr/>
        </p:nvSpPr>
        <p:spPr>
          <a:xfrm>
            <a:off x="3412466" y="2088995"/>
            <a:ext cx="2125552" cy="1687551"/>
          </a:xfrm>
          <a:prstGeom prst="roundRect">
            <a:avLst>
              <a:gd fmla="val 16667" name="adj"/>
            </a:avLst>
          </a:prstGeom>
          <a:solidFill>
            <a:srgbClr val="D0D0D0"/>
          </a:solidFill>
          <a:ln cap="flat" cmpd="sng" w="25400">
            <a:solidFill>
              <a:srgbClr val="323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p7"/>
          <p:cNvSpPr/>
          <p:nvPr/>
        </p:nvSpPr>
        <p:spPr>
          <a:xfrm>
            <a:off x="797848" y="2103398"/>
            <a:ext cx="2080053" cy="1687551"/>
          </a:xfrm>
          <a:prstGeom prst="roundRect">
            <a:avLst>
              <a:gd fmla="val 16667" name="adj"/>
            </a:avLst>
          </a:prstGeom>
          <a:solidFill>
            <a:srgbClr val="D0D0D0"/>
          </a:solidFill>
          <a:ln cap="flat" cmpd="sng" w="25400">
            <a:solidFill>
              <a:srgbClr val="323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t>Brief history</a:t>
            </a:r>
            <a:endParaRPr/>
          </a:p>
        </p:txBody>
      </p:sp>
      <p:sp>
        <p:nvSpPr>
          <p:cNvPr id="330" name="Google Shape;330;p7"/>
          <p:cNvSpPr txBox="1"/>
          <p:nvPr>
            <p:ph idx="1" type="subTitle"/>
          </p:nvPr>
        </p:nvSpPr>
        <p:spPr>
          <a:xfrm>
            <a:off x="720000" y="2571749"/>
            <a:ext cx="2129672" cy="9948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None/>
            </a:pPr>
            <a:r>
              <a:rPr lang="en-US"/>
              <a:t>Initially used internally</a:t>
            </a:r>
            <a:endParaRPr/>
          </a:p>
          <a:p>
            <a:pPr indent="-317500" lvl="0" marL="457200" rtl="0" algn="just">
              <a:lnSpc>
                <a:spcPct val="115000"/>
              </a:lnSpc>
              <a:spcBef>
                <a:spcPts val="0"/>
              </a:spcBef>
              <a:spcAft>
                <a:spcPts val="0"/>
              </a:spcAft>
              <a:buSzPts val="1400"/>
              <a:buNone/>
            </a:pPr>
            <a:r>
              <a:rPr lang="en-US"/>
              <a:t>within deepsense.ai’s</a:t>
            </a:r>
            <a:endParaRPr/>
          </a:p>
          <a:p>
            <a:pPr indent="-317500" lvl="0" marL="457200" rtl="0" algn="just">
              <a:lnSpc>
                <a:spcPct val="115000"/>
              </a:lnSpc>
              <a:spcBef>
                <a:spcPts val="0"/>
              </a:spcBef>
              <a:spcAft>
                <a:spcPts val="0"/>
              </a:spcAft>
              <a:buSzPts val="1400"/>
              <a:buNone/>
            </a:pPr>
            <a:r>
              <a:rPr lang="en-US"/>
              <a:t>services in 2017.</a:t>
            </a:r>
            <a:endParaRPr/>
          </a:p>
        </p:txBody>
      </p:sp>
      <p:sp>
        <p:nvSpPr>
          <p:cNvPr id="331" name="Google Shape;331;p7"/>
          <p:cNvSpPr txBox="1"/>
          <p:nvPr>
            <p:ph idx="4" type="subTitle"/>
          </p:nvPr>
        </p:nvSpPr>
        <p:spPr>
          <a:xfrm>
            <a:off x="1278618" y="2276632"/>
            <a:ext cx="895809" cy="365700"/>
          </a:xfrm>
          <a:prstGeom prst="rect">
            <a:avLst/>
          </a:prstGeom>
          <a:noFill/>
          <a:ln>
            <a:noFill/>
          </a:ln>
        </p:spPr>
        <p:txBody>
          <a:bodyPr anchorCtr="0" anchor="b" bIns="91425" lIns="91425" spcFirstLastPara="1" rIns="91425" wrap="square" tIns="91425">
            <a:noAutofit/>
          </a:bodyPr>
          <a:lstStyle/>
          <a:p>
            <a:pPr indent="-317500" lvl="0" marL="457200" rtl="0" algn="ctr">
              <a:lnSpc>
                <a:spcPct val="115000"/>
              </a:lnSpc>
              <a:spcBef>
                <a:spcPts val="0"/>
              </a:spcBef>
              <a:spcAft>
                <a:spcPts val="0"/>
              </a:spcAft>
              <a:buSzPts val="2600"/>
              <a:buFont typeface="Figtree Black"/>
              <a:buNone/>
            </a:pPr>
            <a:r>
              <a:rPr lang="en-US"/>
              <a:t>2017</a:t>
            </a:r>
            <a:endParaRPr/>
          </a:p>
        </p:txBody>
      </p:sp>
      <p:sp>
        <p:nvSpPr>
          <p:cNvPr id="332" name="Google Shape;332;p7"/>
          <p:cNvSpPr txBox="1"/>
          <p:nvPr>
            <p:ph idx="5" type="subTitle"/>
          </p:nvPr>
        </p:nvSpPr>
        <p:spPr>
          <a:xfrm>
            <a:off x="3307791" y="2253827"/>
            <a:ext cx="2242500" cy="365700"/>
          </a:xfrm>
          <a:prstGeom prst="rect">
            <a:avLst/>
          </a:prstGeom>
          <a:noFill/>
          <a:ln>
            <a:noFill/>
          </a:ln>
        </p:spPr>
        <p:txBody>
          <a:bodyPr anchorCtr="0" anchor="b" bIns="91425" lIns="91425" spcFirstLastPara="1" rIns="91425" wrap="square" tIns="91425">
            <a:noAutofit/>
          </a:bodyPr>
          <a:lstStyle/>
          <a:p>
            <a:pPr indent="-317500" lvl="0" marL="457200" rtl="0" algn="ctr">
              <a:lnSpc>
                <a:spcPct val="115000"/>
              </a:lnSpc>
              <a:spcBef>
                <a:spcPts val="0"/>
              </a:spcBef>
              <a:spcAft>
                <a:spcPts val="0"/>
              </a:spcAft>
              <a:buSzPts val="2600"/>
              <a:buFont typeface="Figtree Black"/>
              <a:buNone/>
            </a:pPr>
            <a:r>
              <a:rPr lang="en-US"/>
              <a:t>2018</a:t>
            </a:r>
            <a:endParaRPr/>
          </a:p>
        </p:txBody>
      </p:sp>
      <p:sp>
        <p:nvSpPr>
          <p:cNvPr id="333" name="Google Shape;333;p7"/>
          <p:cNvSpPr txBox="1"/>
          <p:nvPr>
            <p:ph idx="6" type="subTitle"/>
          </p:nvPr>
        </p:nvSpPr>
        <p:spPr>
          <a:xfrm>
            <a:off x="6034871" y="2285337"/>
            <a:ext cx="2242500" cy="365700"/>
          </a:xfrm>
          <a:prstGeom prst="rect">
            <a:avLst/>
          </a:prstGeom>
          <a:noFill/>
          <a:ln>
            <a:noFill/>
          </a:ln>
        </p:spPr>
        <p:txBody>
          <a:bodyPr anchorCtr="0" anchor="b" bIns="91425" lIns="91425" spcFirstLastPara="1" rIns="91425" wrap="square" tIns="91425">
            <a:noAutofit/>
          </a:bodyPr>
          <a:lstStyle/>
          <a:p>
            <a:pPr indent="-317500" lvl="0" marL="457200" rtl="0" algn="ctr">
              <a:lnSpc>
                <a:spcPct val="115000"/>
              </a:lnSpc>
              <a:spcBef>
                <a:spcPts val="0"/>
              </a:spcBef>
              <a:spcAft>
                <a:spcPts val="0"/>
              </a:spcAft>
              <a:buSzPts val="2600"/>
              <a:buFont typeface="Figtree Black"/>
              <a:buNone/>
            </a:pPr>
            <a:r>
              <a:rPr lang="en-US"/>
              <a:t>2023 - Beyond</a:t>
            </a:r>
            <a:endParaRPr/>
          </a:p>
        </p:txBody>
      </p:sp>
      <p:sp>
        <p:nvSpPr>
          <p:cNvPr id="334" name="Google Shape;334;p7"/>
          <p:cNvSpPr txBox="1"/>
          <p:nvPr/>
        </p:nvSpPr>
        <p:spPr>
          <a:xfrm>
            <a:off x="3480481" y="2503395"/>
            <a:ext cx="1989522" cy="1204797"/>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Hanken Grotesk"/>
              <a:buNone/>
            </a:pPr>
            <a:r>
              <a:rPr b="0" i="0" lang="en-US" sz="1400" u="none" cap="none" strike="noStrike">
                <a:solidFill>
                  <a:schemeClr val="dk1"/>
                </a:solidFill>
                <a:latin typeface="Hanken Grotesk"/>
                <a:ea typeface="Hanken Grotesk"/>
                <a:cs typeface="Hanken Grotesk"/>
                <a:sym typeface="Hanken Grotesk"/>
              </a:rPr>
              <a:t>Spin off as a Startup - Focus on creating a tool that is lightweight and easy to use.</a:t>
            </a:r>
            <a:endParaRPr/>
          </a:p>
        </p:txBody>
      </p:sp>
      <p:sp>
        <p:nvSpPr>
          <p:cNvPr id="335" name="Google Shape;335;p7"/>
          <p:cNvSpPr txBox="1"/>
          <p:nvPr/>
        </p:nvSpPr>
        <p:spPr>
          <a:xfrm>
            <a:off x="6059416" y="2607989"/>
            <a:ext cx="2242500" cy="1204797"/>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400"/>
              <a:buFont typeface="Hanken Grotesk"/>
              <a:buNone/>
            </a:pPr>
            <a:r>
              <a:rPr b="0" i="0" lang="en-US" sz="1400" u="none" cap="none" strike="noStrike">
                <a:solidFill>
                  <a:schemeClr val="dk1"/>
                </a:solidFill>
                <a:latin typeface="Hanken Grotesk"/>
                <a:ea typeface="Hanken Grotesk"/>
                <a:cs typeface="Hanken Grotesk"/>
                <a:sym typeface="Hanken Grotesk"/>
              </a:rPr>
              <a:t>Neptune AI is continually evolving and integrating</a:t>
            </a:r>
            <a:endParaRPr/>
          </a:p>
        </p:txBody>
      </p:sp>
      <p:sp>
        <p:nvSpPr>
          <p:cNvPr id="336" name="Google Shape;336;p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8"/>
          <p:cNvPicPr preferRelativeResize="0"/>
          <p:nvPr/>
        </p:nvPicPr>
        <p:blipFill rotWithShape="1">
          <a:blip r:embed="rId3">
            <a:alphaModFix/>
          </a:blip>
          <a:srcRect b="0" l="0" r="0" t="0"/>
          <a:stretch/>
        </p:blipFill>
        <p:spPr>
          <a:xfrm>
            <a:off x="272578" y="792480"/>
            <a:ext cx="8598843" cy="3880776"/>
          </a:xfrm>
          <a:prstGeom prst="rect">
            <a:avLst/>
          </a:prstGeom>
          <a:noFill/>
          <a:ln>
            <a:noFill/>
          </a:ln>
        </p:spPr>
      </p:pic>
      <p:sp>
        <p:nvSpPr>
          <p:cNvPr id="342" name="Google Shape;342;p8"/>
          <p:cNvSpPr txBox="1"/>
          <p:nvPr/>
        </p:nvSpPr>
        <p:spPr>
          <a:xfrm>
            <a:off x="641077" y="470244"/>
            <a:ext cx="1425617" cy="526086"/>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gtree Black"/>
              <a:buNone/>
            </a:pPr>
            <a:br>
              <a:rPr b="0" i="0" lang="en-US" sz="2000" u="none" cap="none" strike="noStrike">
                <a:solidFill>
                  <a:schemeClr val="dk1"/>
                </a:solidFill>
                <a:latin typeface="Figtree Black"/>
                <a:ea typeface="Figtree Black"/>
                <a:cs typeface="Figtree Black"/>
                <a:sym typeface="Figtree Black"/>
              </a:rPr>
            </a:br>
            <a:r>
              <a:rPr b="0" i="0" lang="en-US" sz="2000" u="none" cap="none" strike="noStrike">
                <a:solidFill>
                  <a:srgbClr val="C00000"/>
                </a:solidFill>
                <a:latin typeface="Figtree Black"/>
                <a:ea typeface="Figtree Black"/>
                <a:cs typeface="Figtree Black"/>
                <a:sym typeface="Figtree Black"/>
              </a:rPr>
              <a:t>NEPTUNE</a:t>
            </a:r>
            <a:endParaRPr b="0" i="0" sz="2000" u="none" cap="none" strike="noStrike">
              <a:solidFill>
                <a:srgbClr val="C00000"/>
              </a:solidFill>
              <a:latin typeface="Figtree Black"/>
              <a:ea typeface="Figtree Black"/>
              <a:cs typeface="Figtree Black"/>
              <a:sym typeface="Figtree Black"/>
            </a:endParaRPr>
          </a:p>
        </p:txBody>
      </p:sp>
      <p:sp>
        <p:nvSpPr>
          <p:cNvPr id="343" name="Google Shape;343;p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9"/>
          <p:cNvSpPr txBox="1"/>
          <p:nvPr>
            <p:ph type="title"/>
          </p:nvPr>
        </p:nvSpPr>
        <p:spPr>
          <a:xfrm>
            <a:off x="1216475" y="1977150"/>
            <a:ext cx="5067600" cy="84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COMPONENTS</a:t>
            </a:r>
            <a:endParaRPr/>
          </a:p>
        </p:txBody>
      </p:sp>
      <p:sp>
        <p:nvSpPr>
          <p:cNvPr id="349" name="Google Shape;349;p9"/>
          <p:cNvSpPr txBox="1"/>
          <p:nvPr>
            <p:ph idx="2" type="title"/>
          </p:nvPr>
        </p:nvSpPr>
        <p:spPr>
          <a:xfrm>
            <a:off x="720000" y="533550"/>
            <a:ext cx="824400" cy="70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02</a:t>
            </a:r>
            <a:endParaRPr/>
          </a:p>
        </p:txBody>
      </p:sp>
      <p:sp>
        <p:nvSpPr>
          <p:cNvPr id="350" name="Google Shape;350;p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